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66" r:id="rId4"/>
    <p:sldId id="268" r:id="rId5"/>
    <p:sldId id="269" r:id="rId6"/>
    <p:sldId id="270" r:id="rId7"/>
    <p:sldId id="271" r:id="rId8"/>
    <p:sldId id="272" r:id="rId9"/>
    <p:sldId id="296" r:id="rId10"/>
    <p:sldId id="273" r:id="rId11"/>
    <p:sldId id="274" r:id="rId12"/>
    <p:sldId id="275" r:id="rId13"/>
    <p:sldId id="276" r:id="rId14"/>
    <p:sldId id="279" r:id="rId15"/>
    <p:sldId id="278" r:id="rId16"/>
    <p:sldId id="277" r:id="rId17"/>
    <p:sldId id="283" r:id="rId18"/>
    <p:sldId id="285" r:id="rId19"/>
    <p:sldId id="281" r:id="rId20"/>
    <p:sldId id="284" r:id="rId21"/>
    <p:sldId id="280" r:id="rId22"/>
    <p:sldId id="287" r:id="rId23"/>
    <p:sldId id="286" r:id="rId24"/>
    <p:sldId id="288" r:id="rId25"/>
    <p:sldId id="291" r:id="rId26"/>
    <p:sldId id="294" r:id="rId27"/>
    <p:sldId id="289" r:id="rId28"/>
    <p:sldId id="295" r:id="rId29"/>
    <p:sldId id="300" r:id="rId30"/>
    <p:sldId id="297" r:id="rId31"/>
    <p:sldId id="298" r:id="rId32"/>
    <p:sldId id="299" r:id="rId33"/>
    <p:sldId id="292" r:id="rId34"/>
    <p:sldId id="301" r:id="rId35"/>
    <p:sldId id="302" r:id="rId36"/>
    <p:sldId id="303"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50"/>
    <a:srgbClr val="232B36"/>
    <a:srgbClr val="9CB3D4"/>
    <a:srgbClr val="ECEDEB"/>
    <a:srgbClr val="AF5A76"/>
    <a:srgbClr val="414C87"/>
    <a:srgbClr val="517C89"/>
    <a:srgbClr val="B4BFD0"/>
    <a:srgbClr val="8694AD"/>
    <a:srgbClr val="2E2E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06622C-302F-436F-B29E-5A56C7FF964C}" v="244" dt="2023-02-13T12:51:28.58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3" autoAdjust="0"/>
    <p:restoredTop sz="60875" autoAdjust="0"/>
  </p:normalViewPr>
  <p:slideViewPr>
    <p:cSldViewPr snapToGrid="0">
      <p:cViewPr varScale="1">
        <p:scale>
          <a:sx n="75" d="100"/>
          <a:sy n="75" d="100"/>
        </p:scale>
        <p:origin x="2333"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　加一" userId="57c7aacc-bf7d-4fb4-8504-717f93f5f2c1" providerId="ADAL" clId="{3586AB8D-D2B7-47B7-8041-0B4482C726EB}"/>
    <pc:docChg chg="undo redo custSel addSld delSld modSld">
      <pc:chgData name="李　加一" userId="57c7aacc-bf7d-4fb4-8504-717f93f5f2c1" providerId="ADAL" clId="{3586AB8D-D2B7-47B7-8041-0B4482C726EB}" dt="2023-02-09T10:27:40.700" v="827" actId="20577"/>
      <pc:docMkLst>
        <pc:docMk/>
      </pc:docMkLst>
      <pc:sldChg chg="modSp">
        <pc:chgData name="李　加一" userId="57c7aacc-bf7d-4fb4-8504-717f93f5f2c1" providerId="ADAL" clId="{3586AB8D-D2B7-47B7-8041-0B4482C726EB}" dt="2023-02-07T07:33:43.502" v="13"/>
        <pc:sldMkLst>
          <pc:docMk/>
          <pc:sldMk cId="3166001281" sldId="257"/>
        </pc:sldMkLst>
        <pc:spChg chg="mod">
          <ac:chgData name="李　加一" userId="57c7aacc-bf7d-4fb4-8504-717f93f5f2c1" providerId="ADAL" clId="{3586AB8D-D2B7-47B7-8041-0B4482C726EB}" dt="2023-02-07T07:33:43.502" v="13"/>
          <ac:spMkLst>
            <pc:docMk/>
            <pc:sldMk cId="3166001281" sldId="257"/>
            <ac:spMk id="3" creationId="{9D7643A1-DDED-9442-FE7F-33AE811CD0AF}"/>
          </ac:spMkLst>
        </pc:spChg>
        <pc:spChg chg="mod">
          <ac:chgData name="李　加一" userId="57c7aacc-bf7d-4fb4-8504-717f93f5f2c1" providerId="ADAL" clId="{3586AB8D-D2B7-47B7-8041-0B4482C726EB}" dt="2023-02-07T07:33:43.502" v="13"/>
          <ac:spMkLst>
            <pc:docMk/>
            <pc:sldMk cId="3166001281" sldId="257"/>
            <ac:spMk id="4" creationId="{975A3E54-D3A0-2B6F-286B-FEB57BDCB7E6}"/>
          </ac:spMkLst>
        </pc:spChg>
      </pc:sldChg>
      <pc:sldChg chg="modSp mod">
        <pc:chgData name="李　加一" userId="57c7aacc-bf7d-4fb4-8504-717f93f5f2c1" providerId="ADAL" clId="{3586AB8D-D2B7-47B7-8041-0B4482C726EB}" dt="2023-02-07T07:33:43.502" v="13"/>
        <pc:sldMkLst>
          <pc:docMk/>
          <pc:sldMk cId="3024299976" sldId="258"/>
        </pc:sldMkLst>
        <pc:spChg chg="mod">
          <ac:chgData name="李　加一" userId="57c7aacc-bf7d-4fb4-8504-717f93f5f2c1" providerId="ADAL" clId="{3586AB8D-D2B7-47B7-8041-0B4482C726EB}" dt="2023-02-07T07:33:43.502" v="13"/>
          <ac:spMkLst>
            <pc:docMk/>
            <pc:sldMk cId="3024299976" sldId="258"/>
            <ac:spMk id="2" creationId="{3A97FB52-D44D-F466-A829-FD0429681A3C}"/>
          </ac:spMkLst>
        </pc:spChg>
        <pc:spChg chg="mod">
          <ac:chgData name="李　加一" userId="57c7aacc-bf7d-4fb4-8504-717f93f5f2c1" providerId="ADAL" clId="{3586AB8D-D2B7-47B7-8041-0B4482C726EB}" dt="2023-02-07T07:33:43.502" v="13"/>
          <ac:spMkLst>
            <pc:docMk/>
            <pc:sldMk cId="3024299976" sldId="258"/>
            <ac:spMk id="3" creationId="{5E67F5E0-DEE8-F83A-E312-F4F53FB0A8AE}"/>
          </ac:spMkLst>
        </pc:spChg>
      </pc:sldChg>
      <pc:sldChg chg="modSp">
        <pc:chgData name="李　加一" userId="57c7aacc-bf7d-4fb4-8504-717f93f5f2c1" providerId="ADAL" clId="{3586AB8D-D2B7-47B7-8041-0B4482C726EB}" dt="2023-02-07T07:33:43.502" v="13"/>
        <pc:sldMkLst>
          <pc:docMk/>
          <pc:sldMk cId="1539115045" sldId="259"/>
        </pc:sldMkLst>
        <pc:spChg chg="mod">
          <ac:chgData name="李　加一" userId="57c7aacc-bf7d-4fb4-8504-717f93f5f2c1" providerId="ADAL" clId="{3586AB8D-D2B7-47B7-8041-0B4482C726EB}" dt="2023-02-07T07:33:43.502" v="13"/>
          <ac:spMkLst>
            <pc:docMk/>
            <pc:sldMk cId="1539115045" sldId="259"/>
            <ac:spMk id="2" creationId="{29E90592-5508-C734-E1C2-BF5C8C0D1E75}"/>
          </ac:spMkLst>
        </pc:spChg>
        <pc:spChg chg="mod">
          <ac:chgData name="李　加一" userId="57c7aacc-bf7d-4fb4-8504-717f93f5f2c1" providerId="ADAL" clId="{3586AB8D-D2B7-47B7-8041-0B4482C726EB}" dt="2023-02-07T07:33:43.502" v="13"/>
          <ac:spMkLst>
            <pc:docMk/>
            <pc:sldMk cId="1539115045" sldId="259"/>
            <ac:spMk id="3" creationId="{D47BB2E0-2BBF-1C19-5519-745178B6A958}"/>
          </ac:spMkLst>
        </pc:spChg>
      </pc:sldChg>
      <pc:sldChg chg="modSp">
        <pc:chgData name="李　加一" userId="57c7aacc-bf7d-4fb4-8504-717f93f5f2c1" providerId="ADAL" clId="{3586AB8D-D2B7-47B7-8041-0B4482C726EB}" dt="2023-02-07T07:33:43.502" v="13"/>
        <pc:sldMkLst>
          <pc:docMk/>
          <pc:sldMk cId="4117127832" sldId="260"/>
        </pc:sldMkLst>
        <pc:spChg chg="mod">
          <ac:chgData name="李　加一" userId="57c7aacc-bf7d-4fb4-8504-717f93f5f2c1" providerId="ADAL" clId="{3586AB8D-D2B7-47B7-8041-0B4482C726EB}" dt="2023-02-07T07:33:43.502" v="13"/>
          <ac:spMkLst>
            <pc:docMk/>
            <pc:sldMk cId="4117127832" sldId="260"/>
            <ac:spMk id="3" creationId="{CCE1EB66-1542-F538-B817-3EED6F0C4A1D}"/>
          </ac:spMkLst>
        </pc:spChg>
      </pc:sldChg>
      <pc:sldChg chg="modSp">
        <pc:chgData name="李　加一" userId="57c7aacc-bf7d-4fb4-8504-717f93f5f2c1" providerId="ADAL" clId="{3586AB8D-D2B7-47B7-8041-0B4482C726EB}" dt="2023-02-07T07:33:43.502" v="13"/>
        <pc:sldMkLst>
          <pc:docMk/>
          <pc:sldMk cId="1140960678" sldId="261"/>
        </pc:sldMkLst>
        <pc:spChg chg="mod">
          <ac:chgData name="李　加一" userId="57c7aacc-bf7d-4fb4-8504-717f93f5f2c1" providerId="ADAL" clId="{3586AB8D-D2B7-47B7-8041-0B4482C726EB}" dt="2023-02-07T07:33:43.502" v="13"/>
          <ac:spMkLst>
            <pc:docMk/>
            <pc:sldMk cId="1140960678" sldId="261"/>
            <ac:spMk id="2" creationId="{A8846359-DB58-A621-CAB8-D4A86D33CD0B}"/>
          </ac:spMkLst>
        </pc:spChg>
        <pc:spChg chg="mod">
          <ac:chgData name="李　加一" userId="57c7aacc-bf7d-4fb4-8504-717f93f5f2c1" providerId="ADAL" clId="{3586AB8D-D2B7-47B7-8041-0B4482C726EB}" dt="2023-02-07T07:33:43.502" v="13"/>
          <ac:spMkLst>
            <pc:docMk/>
            <pc:sldMk cId="1140960678" sldId="261"/>
            <ac:spMk id="3" creationId="{9C828F36-10A7-CCB2-CCA6-C2B7BBA80AC4}"/>
          </ac:spMkLst>
        </pc:spChg>
      </pc:sldChg>
      <pc:sldChg chg="modSp">
        <pc:chgData name="李　加一" userId="57c7aacc-bf7d-4fb4-8504-717f93f5f2c1" providerId="ADAL" clId="{3586AB8D-D2B7-47B7-8041-0B4482C726EB}" dt="2023-02-07T07:33:43.502" v="13"/>
        <pc:sldMkLst>
          <pc:docMk/>
          <pc:sldMk cId="3397130511" sldId="262"/>
        </pc:sldMkLst>
        <pc:spChg chg="mod">
          <ac:chgData name="李　加一" userId="57c7aacc-bf7d-4fb4-8504-717f93f5f2c1" providerId="ADAL" clId="{3586AB8D-D2B7-47B7-8041-0B4482C726EB}" dt="2023-02-07T07:33:43.502" v="13"/>
          <ac:spMkLst>
            <pc:docMk/>
            <pc:sldMk cId="3397130511" sldId="262"/>
            <ac:spMk id="2" creationId="{73854934-839C-948D-87E5-2C77C3FF679B}"/>
          </ac:spMkLst>
        </pc:spChg>
        <pc:spChg chg="mod">
          <ac:chgData name="李　加一" userId="57c7aacc-bf7d-4fb4-8504-717f93f5f2c1" providerId="ADAL" clId="{3586AB8D-D2B7-47B7-8041-0B4482C726EB}" dt="2023-02-07T07:33:43.502" v="13"/>
          <ac:spMkLst>
            <pc:docMk/>
            <pc:sldMk cId="3397130511" sldId="262"/>
            <ac:spMk id="3" creationId="{CE0BEA6F-C219-52D0-5A30-E26AAE9554E8}"/>
          </ac:spMkLst>
        </pc:spChg>
      </pc:sldChg>
      <pc:sldChg chg="modSp">
        <pc:chgData name="李　加一" userId="57c7aacc-bf7d-4fb4-8504-717f93f5f2c1" providerId="ADAL" clId="{3586AB8D-D2B7-47B7-8041-0B4482C726EB}" dt="2023-02-07T07:33:43.502" v="13"/>
        <pc:sldMkLst>
          <pc:docMk/>
          <pc:sldMk cId="4018401574" sldId="263"/>
        </pc:sldMkLst>
        <pc:spChg chg="mod">
          <ac:chgData name="李　加一" userId="57c7aacc-bf7d-4fb4-8504-717f93f5f2c1" providerId="ADAL" clId="{3586AB8D-D2B7-47B7-8041-0B4482C726EB}" dt="2023-02-07T07:33:43.502" v="13"/>
          <ac:spMkLst>
            <pc:docMk/>
            <pc:sldMk cId="4018401574" sldId="263"/>
            <ac:spMk id="2" creationId="{5D3DE6A8-7587-3435-805E-ADAF21B3998B}"/>
          </ac:spMkLst>
        </pc:spChg>
        <pc:spChg chg="mod">
          <ac:chgData name="李　加一" userId="57c7aacc-bf7d-4fb4-8504-717f93f5f2c1" providerId="ADAL" clId="{3586AB8D-D2B7-47B7-8041-0B4482C726EB}" dt="2023-02-07T07:33:43.502" v="13"/>
          <ac:spMkLst>
            <pc:docMk/>
            <pc:sldMk cId="4018401574" sldId="263"/>
            <ac:spMk id="3" creationId="{4E26B347-513B-34E8-4E1A-0ECD7B56971A}"/>
          </ac:spMkLst>
        </pc:spChg>
      </pc:sldChg>
      <pc:sldChg chg="modSp">
        <pc:chgData name="李　加一" userId="57c7aacc-bf7d-4fb4-8504-717f93f5f2c1" providerId="ADAL" clId="{3586AB8D-D2B7-47B7-8041-0B4482C726EB}" dt="2023-02-07T07:33:43.502" v="13"/>
        <pc:sldMkLst>
          <pc:docMk/>
          <pc:sldMk cId="1860778677" sldId="264"/>
        </pc:sldMkLst>
        <pc:spChg chg="mod">
          <ac:chgData name="李　加一" userId="57c7aacc-bf7d-4fb4-8504-717f93f5f2c1" providerId="ADAL" clId="{3586AB8D-D2B7-47B7-8041-0B4482C726EB}" dt="2023-02-07T07:33:43.502" v="13"/>
          <ac:spMkLst>
            <pc:docMk/>
            <pc:sldMk cId="1860778677" sldId="264"/>
            <ac:spMk id="2" creationId="{E4854473-12A4-545A-B0E7-FCFCF3392A9D}"/>
          </ac:spMkLst>
        </pc:spChg>
        <pc:spChg chg="mod">
          <ac:chgData name="李　加一" userId="57c7aacc-bf7d-4fb4-8504-717f93f5f2c1" providerId="ADAL" clId="{3586AB8D-D2B7-47B7-8041-0B4482C726EB}" dt="2023-02-07T07:33:43.502" v="13"/>
          <ac:spMkLst>
            <pc:docMk/>
            <pc:sldMk cId="1860778677" sldId="264"/>
            <ac:spMk id="3" creationId="{06D0742E-7BF7-B3FC-6C43-F46C758C0618}"/>
          </ac:spMkLst>
        </pc:spChg>
      </pc:sldChg>
      <pc:sldChg chg="modSp">
        <pc:chgData name="李　加一" userId="57c7aacc-bf7d-4fb4-8504-717f93f5f2c1" providerId="ADAL" clId="{3586AB8D-D2B7-47B7-8041-0B4482C726EB}" dt="2023-02-07T07:33:43.502" v="13"/>
        <pc:sldMkLst>
          <pc:docMk/>
          <pc:sldMk cId="1156472619" sldId="265"/>
        </pc:sldMkLst>
        <pc:spChg chg="mod">
          <ac:chgData name="李　加一" userId="57c7aacc-bf7d-4fb4-8504-717f93f5f2c1" providerId="ADAL" clId="{3586AB8D-D2B7-47B7-8041-0B4482C726EB}" dt="2023-02-07T07:33:43.502" v="13"/>
          <ac:spMkLst>
            <pc:docMk/>
            <pc:sldMk cId="1156472619" sldId="265"/>
            <ac:spMk id="2" creationId="{7C1226F2-1B9C-4780-35BF-E1B387246EC7}"/>
          </ac:spMkLst>
        </pc:spChg>
        <pc:spChg chg="mod">
          <ac:chgData name="李　加一" userId="57c7aacc-bf7d-4fb4-8504-717f93f5f2c1" providerId="ADAL" clId="{3586AB8D-D2B7-47B7-8041-0B4482C726EB}" dt="2023-02-07T07:33:43.502" v="13"/>
          <ac:spMkLst>
            <pc:docMk/>
            <pc:sldMk cId="1156472619" sldId="265"/>
            <ac:spMk id="3" creationId="{44415E1A-B9F7-4905-0010-455D2566A2BC}"/>
          </ac:spMkLst>
        </pc:spChg>
      </pc:sldChg>
      <pc:sldChg chg="addSp delSp modSp add mod delAnim modAnim modNotesTx">
        <pc:chgData name="李　加一" userId="57c7aacc-bf7d-4fb4-8504-717f93f5f2c1" providerId="ADAL" clId="{3586AB8D-D2B7-47B7-8041-0B4482C726EB}" dt="2023-02-09T06:43:37.922" v="206"/>
        <pc:sldMkLst>
          <pc:docMk/>
          <pc:sldMk cId="3404938900" sldId="266"/>
        </pc:sldMkLst>
        <pc:spChg chg="add del mod">
          <ac:chgData name="李　加一" userId="57c7aacc-bf7d-4fb4-8504-717f93f5f2c1" providerId="ADAL" clId="{3586AB8D-D2B7-47B7-8041-0B4482C726EB}" dt="2023-02-08T07:10:21.722" v="38" actId="478"/>
          <ac:spMkLst>
            <pc:docMk/>
            <pc:sldMk cId="3404938900" sldId="266"/>
            <ac:spMk id="2" creationId="{DF227D93-1590-B475-4494-7C7FD9338DFC}"/>
          </ac:spMkLst>
        </pc:spChg>
        <pc:spChg chg="add mod">
          <ac:chgData name="李　加一" userId="57c7aacc-bf7d-4fb4-8504-717f93f5f2c1" providerId="ADAL" clId="{3586AB8D-D2B7-47B7-8041-0B4482C726EB}" dt="2023-02-08T08:57:41.531" v="161" actId="1038"/>
          <ac:spMkLst>
            <pc:docMk/>
            <pc:sldMk cId="3404938900" sldId="266"/>
            <ac:spMk id="3" creationId="{EA50C93B-7224-7FCB-3F1D-A6BF5BE057AD}"/>
          </ac:spMkLst>
        </pc:spChg>
        <pc:spChg chg="mod">
          <ac:chgData name="李　加一" userId="57c7aacc-bf7d-4fb4-8504-717f93f5f2c1" providerId="ADAL" clId="{3586AB8D-D2B7-47B7-8041-0B4482C726EB}" dt="2023-02-08T07:00:56.372" v="28" actId="113"/>
          <ac:spMkLst>
            <pc:docMk/>
            <pc:sldMk cId="3404938900" sldId="266"/>
            <ac:spMk id="6" creationId="{00000000-0000-0000-0000-000000000000}"/>
          </ac:spMkLst>
        </pc:spChg>
        <pc:spChg chg="add mod">
          <ac:chgData name="李　加一" userId="57c7aacc-bf7d-4fb4-8504-717f93f5f2c1" providerId="ADAL" clId="{3586AB8D-D2B7-47B7-8041-0B4482C726EB}" dt="2023-02-08T08:57:41.531" v="161" actId="1038"/>
          <ac:spMkLst>
            <pc:docMk/>
            <pc:sldMk cId="3404938900" sldId="266"/>
            <ac:spMk id="7" creationId="{450908B2-E4B5-6CB1-4C7B-BBD89B4949A5}"/>
          </ac:spMkLst>
        </pc:spChg>
        <pc:spChg chg="add mod">
          <ac:chgData name="李　加一" userId="57c7aacc-bf7d-4fb4-8504-717f93f5f2c1" providerId="ADAL" clId="{3586AB8D-D2B7-47B7-8041-0B4482C726EB}" dt="2023-02-08T08:57:41.531" v="161" actId="1038"/>
          <ac:spMkLst>
            <pc:docMk/>
            <pc:sldMk cId="3404938900" sldId="266"/>
            <ac:spMk id="8" creationId="{9C596C4D-EA6A-BD06-9FCB-8465F0460ABD}"/>
          </ac:spMkLst>
        </pc:spChg>
        <pc:spChg chg="del">
          <ac:chgData name="李　加一" userId="57c7aacc-bf7d-4fb4-8504-717f93f5f2c1" providerId="ADAL" clId="{3586AB8D-D2B7-47B7-8041-0B4482C726EB}" dt="2023-02-08T07:10:23.522" v="39" actId="478"/>
          <ac:spMkLst>
            <pc:docMk/>
            <pc:sldMk cId="3404938900" sldId="266"/>
            <ac:spMk id="16" creationId="{C695B359-921F-4859-96BD-F8B0465C5312}"/>
          </ac:spMkLst>
        </pc:spChg>
        <pc:spChg chg="del">
          <ac:chgData name="李　加一" userId="57c7aacc-bf7d-4fb4-8504-717f93f5f2c1" providerId="ADAL" clId="{3586AB8D-D2B7-47B7-8041-0B4482C726EB}" dt="2023-02-08T07:10:25.975" v="40" actId="478"/>
          <ac:spMkLst>
            <pc:docMk/>
            <pc:sldMk cId="3404938900" sldId="266"/>
            <ac:spMk id="17" creationId="{50921E1C-3AF1-4911-9806-113773F4EF79}"/>
          </ac:spMkLst>
        </pc:spChg>
        <pc:spChg chg="del mod">
          <ac:chgData name="李　加一" userId="57c7aacc-bf7d-4fb4-8504-717f93f5f2c1" providerId="ADAL" clId="{3586AB8D-D2B7-47B7-8041-0B4482C726EB}" dt="2023-02-08T08:51:33.067" v="81" actId="478"/>
          <ac:spMkLst>
            <pc:docMk/>
            <pc:sldMk cId="3404938900" sldId="266"/>
            <ac:spMk id="18" creationId="{4A33668F-D8ED-44AB-9F13-3233EF790CAA}"/>
          </ac:spMkLst>
        </pc:spChg>
        <pc:spChg chg="del">
          <ac:chgData name="李　加一" userId="57c7aacc-bf7d-4fb4-8504-717f93f5f2c1" providerId="ADAL" clId="{3586AB8D-D2B7-47B7-8041-0B4482C726EB}" dt="2023-02-08T07:10:02.680" v="33" actId="478"/>
          <ac:spMkLst>
            <pc:docMk/>
            <pc:sldMk cId="3404938900" sldId="266"/>
            <ac:spMk id="19" creationId="{138AFDFD-4A92-4FA5-9FBB-1634DA3B5EDC}"/>
          </ac:spMkLst>
        </pc:spChg>
        <pc:spChg chg="del">
          <ac:chgData name="李　加一" userId="57c7aacc-bf7d-4fb4-8504-717f93f5f2c1" providerId="ADAL" clId="{3586AB8D-D2B7-47B7-8041-0B4482C726EB}" dt="2023-02-08T07:10:46.181" v="44" actId="478"/>
          <ac:spMkLst>
            <pc:docMk/>
            <pc:sldMk cId="3404938900" sldId="266"/>
            <ac:spMk id="20" creationId="{F181F898-22EF-4265-BB3D-214435291B6E}"/>
          </ac:spMkLst>
        </pc:spChg>
        <pc:spChg chg="mod">
          <ac:chgData name="李　加一" userId="57c7aacc-bf7d-4fb4-8504-717f93f5f2c1" providerId="ADAL" clId="{3586AB8D-D2B7-47B7-8041-0B4482C726EB}" dt="2023-02-09T05:30:15.485" v="193" actId="20577"/>
          <ac:spMkLst>
            <pc:docMk/>
            <pc:sldMk cId="3404938900" sldId="266"/>
            <ac:spMk id="21" creationId="{D07F72E7-8E18-41A1-BCB1-7E4270111C02}"/>
          </ac:spMkLst>
        </pc:spChg>
        <pc:spChg chg="del">
          <ac:chgData name="李　加一" userId="57c7aacc-bf7d-4fb4-8504-717f93f5f2c1" providerId="ADAL" clId="{3586AB8D-D2B7-47B7-8041-0B4482C726EB}" dt="2023-02-08T07:10:25.975" v="40" actId="478"/>
          <ac:spMkLst>
            <pc:docMk/>
            <pc:sldMk cId="3404938900" sldId="266"/>
            <ac:spMk id="22" creationId="{CB4AE7CD-B81E-48F3-9E14-569D1A5F253E}"/>
          </ac:spMkLst>
        </pc:spChg>
        <pc:spChg chg="del">
          <ac:chgData name="李　加一" userId="57c7aacc-bf7d-4fb4-8504-717f93f5f2c1" providerId="ADAL" clId="{3586AB8D-D2B7-47B7-8041-0B4482C726EB}" dt="2023-02-08T07:10:25.975" v="40" actId="478"/>
          <ac:spMkLst>
            <pc:docMk/>
            <pc:sldMk cId="3404938900" sldId="266"/>
            <ac:spMk id="23" creationId="{E02223FA-215D-4D55-AEE0-9B22316E6C84}"/>
          </ac:spMkLst>
        </pc:spChg>
        <pc:spChg chg="del">
          <ac:chgData name="李　加一" userId="57c7aacc-bf7d-4fb4-8504-717f93f5f2c1" providerId="ADAL" clId="{3586AB8D-D2B7-47B7-8041-0B4482C726EB}" dt="2023-02-08T07:10:25.975" v="40" actId="478"/>
          <ac:spMkLst>
            <pc:docMk/>
            <pc:sldMk cId="3404938900" sldId="266"/>
            <ac:spMk id="24" creationId="{D3B74ABF-8C47-44CE-8AEE-914D559DB688}"/>
          </ac:spMkLst>
        </pc:spChg>
        <pc:picChg chg="add mod">
          <ac:chgData name="李　加一" userId="57c7aacc-bf7d-4fb4-8504-717f93f5f2c1" providerId="ADAL" clId="{3586AB8D-D2B7-47B7-8041-0B4482C726EB}" dt="2023-02-09T05:30:20.655" v="194" actId="1076"/>
          <ac:picMkLst>
            <pc:docMk/>
            <pc:sldMk cId="3404938900" sldId="266"/>
            <ac:picMk id="10" creationId="{276D3402-E6EF-9ADF-F827-03D09C5559D9}"/>
          </ac:picMkLst>
        </pc:picChg>
      </pc:sldChg>
      <pc:sldChg chg="add del">
        <pc:chgData name="李　加一" userId="57c7aacc-bf7d-4fb4-8504-717f93f5f2c1" providerId="ADAL" clId="{3586AB8D-D2B7-47B7-8041-0B4482C726EB}" dt="2023-02-09T07:43:36.753" v="242" actId="47"/>
        <pc:sldMkLst>
          <pc:docMk/>
          <pc:sldMk cId="1413341005" sldId="267"/>
        </pc:sldMkLst>
      </pc:sldChg>
      <pc:sldChg chg="addSp delSp modSp add mod modAnim">
        <pc:chgData name="李　加一" userId="57c7aacc-bf7d-4fb4-8504-717f93f5f2c1" providerId="ADAL" clId="{3586AB8D-D2B7-47B7-8041-0B4482C726EB}" dt="2023-02-09T06:45:35.009" v="211" actId="1076"/>
        <pc:sldMkLst>
          <pc:docMk/>
          <pc:sldMk cId="280311185" sldId="268"/>
        </pc:sldMkLst>
        <pc:spChg chg="del">
          <ac:chgData name="李　加一" userId="57c7aacc-bf7d-4fb4-8504-717f93f5f2c1" providerId="ADAL" clId="{3586AB8D-D2B7-47B7-8041-0B4482C726EB}" dt="2023-02-09T05:35:22.617" v="197" actId="478"/>
          <ac:spMkLst>
            <pc:docMk/>
            <pc:sldMk cId="280311185" sldId="268"/>
            <ac:spMk id="3" creationId="{EA50C93B-7224-7FCB-3F1D-A6BF5BE057AD}"/>
          </ac:spMkLst>
        </pc:spChg>
        <pc:spChg chg="del">
          <ac:chgData name="李　加一" userId="57c7aacc-bf7d-4fb4-8504-717f93f5f2c1" providerId="ADAL" clId="{3586AB8D-D2B7-47B7-8041-0B4482C726EB}" dt="2023-02-09T05:35:22.617" v="197" actId="478"/>
          <ac:spMkLst>
            <pc:docMk/>
            <pc:sldMk cId="280311185" sldId="268"/>
            <ac:spMk id="7" creationId="{450908B2-E4B5-6CB1-4C7B-BBD89B4949A5}"/>
          </ac:spMkLst>
        </pc:spChg>
        <pc:spChg chg="del">
          <ac:chgData name="李　加一" userId="57c7aacc-bf7d-4fb4-8504-717f93f5f2c1" providerId="ADAL" clId="{3586AB8D-D2B7-47B7-8041-0B4482C726EB}" dt="2023-02-09T05:35:22.617" v="197" actId="478"/>
          <ac:spMkLst>
            <pc:docMk/>
            <pc:sldMk cId="280311185" sldId="268"/>
            <ac:spMk id="8" creationId="{9C596C4D-EA6A-BD06-9FCB-8465F0460ABD}"/>
          </ac:spMkLst>
        </pc:spChg>
        <pc:spChg chg="mod">
          <ac:chgData name="李　加一" userId="57c7aacc-bf7d-4fb4-8504-717f93f5f2c1" providerId="ADAL" clId="{3586AB8D-D2B7-47B7-8041-0B4482C726EB}" dt="2023-02-09T06:32:16.147" v="205" actId="20577"/>
          <ac:spMkLst>
            <pc:docMk/>
            <pc:sldMk cId="280311185" sldId="268"/>
            <ac:spMk id="21" creationId="{D07F72E7-8E18-41A1-BCB1-7E4270111C02}"/>
          </ac:spMkLst>
        </pc:spChg>
        <pc:picChg chg="add mod">
          <ac:chgData name="李　加一" userId="57c7aacc-bf7d-4fb4-8504-717f93f5f2c1" providerId="ADAL" clId="{3586AB8D-D2B7-47B7-8041-0B4482C726EB}" dt="2023-02-09T06:45:35.009" v="211" actId="1076"/>
          <ac:picMkLst>
            <pc:docMk/>
            <pc:sldMk cId="280311185" sldId="268"/>
            <ac:picMk id="9" creationId="{7D0C6200-92A5-3866-74CE-8F3ECE342458}"/>
          </ac:picMkLst>
        </pc:picChg>
        <pc:picChg chg="del">
          <ac:chgData name="李　加一" userId="57c7aacc-bf7d-4fb4-8504-717f93f5f2c1" providerId="ADAL" clId="{3586AB8D-D2B7-47B7-8041-0B4482C726EB}" dt="2023-02-09T05:35:13.931" v="195" actId="478"/>
          <ac:picMkLst>
            <pc:docMk/>
            <pc:sldMk cId="280311185" sldId="268"/>
            <ac:picMk id="10" creationId="{276D3402-E6EF-9ADF-F827-03D09C5559D9}"/>
          </ac:picMkLst>
        </pc:picChg>
      </pc:sldChg>
      <pc:sldChg chg="addSp delSp modSp add mod">
        <pc:chgData name="李　加一" userId="57c7aacc-bf7d-4fb4-8504-717f93f5f2c1" providerId="ADAL" clId="{3586AB8D-D2B7-47B7-8041-0B4482C726EB}" dt="2023-02-09T09:07:45.743" v="246" actId="14100"/>
        <pc:sldMkLst>
          <pc:docMk/>
          <pc:sldMk cId="1089954292" sldId="269"/>
        </pc:sldMkLst>
        <pc:spChg chg="mod">
          <ac:chgData name="李　加一" userId="57c7aacc-bf7d-4fb4-8504-717f93f5f2c1" providerId="ADAL" clId="{3586AB8D-D2B7-47B7-8041-0B4482C726EB}" dt="2023-02-09T09:07:45.743" v="246" actId="14100"/>
          <ac:spMkLst>
            <pc:docMk/>
            <pc:sldMk cId="1089954292" sldId="269"/>
            <ac:spMk id="21" creationId="{D07F72E7-8E18-41A1-BCB1-7E4270111C02}"/>
          </ac:spMkLst>
        </pc:spChg>
        <pc:graphicFrameChg chg="add del mod">
          <ac:chgData name="李　加一" userId="57c7aacc-bf7d-4fb4-8504-717f93f5f2c1" providerId="ADAL" clId="{3586AB8D-D2B7-47B7-8041-0B4482C726EB}" dt="2023-02-09T06:49:50.196" v="239" actId="478"/>
          <ac:graphicFrameMkLst>
            <pc:docMk/>
            <pc:sldMk cId="1089954292" sldId="269"/>
            <ac:graphicFrameMk id="2" creationId="{2A66D01C-232F-FAED-E836-B39DB1B726EA}"/>
          </ac:graphicFrameMkLst>
        </pc:graphicFrameChg>
        <pc:graphicFrameChg chg="add del mod">
          <ac:chgData name="李　加一" userId="57c7aacc-bf7d-4fb4-8504-717f93f5f2c1" providerId="ADAL" clId="{3586AB8D-D2B7-47B7-8041-0B4482C726EB}" dt="2023-02-09T06:50:51.332" v="241" actId="478"/>
          <ac:graphicFrameMkLst>
            <pc:docMk/>
            <pc:sldMk cId="1089954292" sldId="269"/>
            <ac:graphicFrameMk id="3" creationId="{35E93F64-2E8B-D7C7-2773-7E7C81040851}"/>
          </ac:graphicFrameMkLst>
        </pc:graphicFrameChg>
        <pc:picChg chg="del">
          <ac:chgData name="李　加一" userId="57c7aacc-bf7d-4fb4-8504-717f93f5f2c1" providerId="ADAL" clId="{3586AB8D-D2B7-47B7-8041-0B4482C726EB}" dt="2023-02-09T06:49:20.136" v="237" actId="478"/>
          <ac:picMkLst>
            <pc:docMk/>
            <pc:sldMk cId="1089954292" sldId="269"/>
            <ac:picMk id="9" creationId="{7D0C6200-92A5-3866-74CE-8F3ECE342458}"/>
          </ac:picMkLst>
        </pc:picChg>
      </pc:sldChg>
      <pc:sldChg chg="modSp add mod">
        <pc:chgData name="李　加一" userId="57c7aacc-bf7d-4fb4-8504-717f93f5f2c1" providerId="ADAL" clId="{3586AB8D-D2B7-47B7-8041-0B4482C726EB}" dt="2023-02-09T09:44:24.104" v="304" actId="14100"/>
        <pc:sldMkLst>
          <pc:docMk/>
          <pc:sldMk cId="2893876328" sldId="270"/>
        </pc:sldMkLst>
        <pc:spChg chg="mod">
          <ac:chgData name="李　加一" userId="57c7aacc-bf7d-4fb4-8504-717f93f5f2c1" providerId="ADAL" clId="{3586AB8D-D2B7-47B7-8041-0B4482C726EB}" dt="2023-02-09T09:44:24.104" v="304" actId="14100"/>
          <ac:spMkLst>
            <pc:docMk/>
            <pc:sldMk cId="2893876328" sldId="270"/>
            <ac:spMk id="21" creationId="{D07F72E7-8E18-41A1-BCB1-7E4270111C02}"/>
          </ac:spMkLst>
        </pc:spChg>
      </pc:sldChg>
      <pc:sldChg chg="modSp add mod">
        <pc:chgData name="李　加一" userId="57c7aacc-bf7d-4fb4-8504-717f93f5f2c1" providerId="ADAL" clId="{3586AB8D-D2B7-47B7-8041-0B4482C726EB}" dt="2023-02-09T09:33:20.763" v="260" actId="14100"/>
        <pc:sldMkLst>
          <pc:docMk/>
          <pc:sldMk cId="865416543" sldId="271"/>
        </pc:sldMkLst>
        <pc:spChg chg="mod">
          <ac:chgData name="李　加一" userId="57c7aacc-bf7d-4fb4-8504-717f93f5f2c1" providerId="ADAL" clId="{3586AB8D-D2B7-47B7-8041-0B4482C726EB}" dt="2023-02-09T09:33:20.763" v="260" actId="14100"/>
          <ac:spMkLst>
            <pc:docMk/>
            <pc:sldMk cId="865416543" sldId="271"/>
            <ac:spMk id="21" creationId="{D07F72E7-8E18-41A1-BCB1-7E4270111C02}"/>
          </ac:spMkLst>
        </pc:spChg>
      </pc:sldChg>
      <pc:sldChg chg="modSp add mod">
        <pc:chgData name="李　加一" userId="57c7aacc-bf7d-4fb4-8504-717f93f5f2c1" providerId="ADAL" clId="{3586AB8D-D2B7-47B7-8041-0B4482C726EB}" dt="2023-02-09T09:34:27.276" v="267" actId="20577"/>
        <pc:sldMkLst>
          <pc:docMk/>
          <pc:sldMk cId="2302220035" sldId="272"/>
        </pc:sldMkLst>
        <pc:spChg chg="mod">
          <ac:chgData name="李　加一" userId="57c7aacc-bf7d-4fb4-8504-717f93f5f2c1" providerId="ADAL" clId="{3586AB8D-D2B7-47B7-8041-0B4482C726EB}" dt="2023-02-09T09:34:27.276" v="267" actId="20577"/>
          <ac:spMkLst>
            <pc:docMk/>
            <pc:sldMk cId="2302220035" sldId="272"/>
            <ac:spMk id="5" creationId="{00000000-0000-0000-0000-000000000000}"/>
          </ac:spMkLst>
        </pc:spChg>
        <pc:spChg chg="mod">
          <ac:chgData name="李　加一" userId="57c7aacc-bf7d-4fb4-8504-717f93f5f2c1" providerId="ADAL" clId="{3586AB8D-D2B7-47B7-8041-0B4482C726EB}" dt="2023-02-09T09:34:21.630" v="266" actId="20577"/>
          <ac:spMkLst>
            <pc:docMk/>
            <pc:sldMk cId="2302220035" sldId="272"/>
            <ac:spMk id="6" creationId="{00000000-0000-0000-0000-000000000000}"/>
          </ac:spMkLst>
        </pc:spChg>
      </pc:sldChg>
      <pc:sldChg chg="addSp delSp modSp add mod">
        <pc:chgData name="李　加一" userId="57c7aacc-bf7d-4fb4-8504-717f93f5f2c1" providerId="ADAL" clId="{3586AB8D-D2B7-47B7-8041-0B4482C726EB}" dt="2023-02-09T09:56:49.767" v="315" actId="14100"/>
        <pc:sldMkLst>
          <pc:docMk/>
          <pc:sldMk cId="3813924712" sldId="273"/>
        </pc:sldMkLst>
        <pc:spChg chg="add mod">
          <ac:chgData name="李　加一" userId="57c7aacc-bf7d-4fb4-8504-717f93f5f2c1" providerId="ADAL" clId="{3586AB8D-D2B7-47B7-8041-0B4482C726EB}" dt="2023-02-09T09:56:49.767" v="315" actId="14100"/>
          <ac:spMkLst>
            <pc:docMk/>
            <pc:sldMk cId="3813924712" sldId="273"/>
            <ac:spMk id="2" creationId="{4E2C181B-9959-4AD3-53EA-653B06C7EF73}"/>
          </ac:spMkLst>
        </pc:spChg>
        <pc:spChg chg="mod">
          <ac:chgData name="李　加一" userId="57c7aacc-bf7d-4fb4-8504-717f93f5f2c1" providerId="ADAL" clId="{3586AB8D-D2B7-47B7-8041-0B4482C726EB}" dt="2023-02-09T09:35:35.643" v="276" actId="20577"/>
          <ac:spMkLst>
            <pc:docMk/>
            <pc:sldMk cId="3813924712" sldId="273"/>
            <ac:spMk id="5" creationId="{00000000-0000-0000-0000-000000000000}"/>
          </ac:spMkLst>
        </pc:spChg>
        <pc:spChg chg="mod">
          <ac:chgData name="李　加一" userId="57c7aacc-bf7d-4fb4-8504-717f93f5f2c1" providerId="ADAL" clId="{3586AB8D-D2B7-47B7-8041-0B4482C726EB}" dt="2023-02-09T09:35:12.352" v="274" actId="14100"/>
          <ac:spMkLst>
            <pc:docMk/>
            <pc:sldMk cId="3813924712" sldId="273"/>
            <ac:spMk id="6" creationId="{00000000-0000-0000-0000-000000000000}"/>
          </ac:spMkLst>
        </pc:spChg>
        <pc:spChg chg="add del">
          <ac:chgData name="李　加一" userId="57c7aacc-bf7d-4fb4-8504-717f93f5f2c1" providerId="ADAL" clId="{3586AB8D-D2B7-47B7-8041-0B4482C726EB}" dt="2023-02-09T09:42:05.160" v="296" actId="22"/>
          <ac:spMkLst>
            <pc:docMk/>
            <pc:sldMk cId="3813924712" sldId="273"/>
            <ac:spMk id="7" creationId="{C35E7560-C1ED-5D5A-86B2-CADB9B6D7EC5}"/>
          </ac:spMkLst>
        </pc:spChg>
        <pc:spChg chg="mod">
          <ac:chgData name="李　加一" userId="57c7aacc-bf7d-4fb4-8504-717f93f5f2c1" providerId="ADAL" clId="{3586AB8D-D2B7-47B7-8041-0B4482C726EB}" dt="2023-02-09T09:38:29.650" v="281" actId="14100"/>
          <ac:spMkLst>
            <pc:docMk/>
            <pc:sldMk cId="3813924712" sldId="273"/>
            <ac:spMk id="21" creationId="{D07F72E7-8E18-41A1-BCB1-7E4270111C02}"/>
          </ac:spMkLst>
        </pc:spChg>
      </pc:sldChg>
      <pc:sldChg chg="add">
        <pc:chgData name="李　加一" userId="57c7aacc-bf7d-4fb4-8504-717f93f5f2c1" providerId="ADAL" clId="{3586AB8D-D2B7-47B7-8041-0B4482C726EB}" dt="2023-02-09T09:35:38.416" v="277"/>
        <pc:sldMkLst>
          <pc:docMk/>
          <pc:sldMk cId="3930119303" sldId="274"/>
        </pc:sldMkLst>
      </pc:sldChg>
      <pc:sldChg chg="addSp delSp modSp add mod modAnim">
        <pc:chgData name="李　加一" userId="57c7aacc-bf7d-4fb4-8504-717f93f5f2c1" providerId="ADAL" clId="{3586AB8D-D2B7-47B7-8041-0B4482C726EB}" dt="2023-02-09T10:24:15.302" v="814" actId="2085"/>
        <pc:sldMkLst>
          <pc:docMk/>
          <pc:sldMk cId="2444612629" sldId="275"/>
        </pc:sldMkLst>
        <pc:spChg chg="add mod">
          <ac:chgData name="李　加一" userId="57c7aacc-bf7d-4fb4-8504-717f93f5f2c1" providerId="ADAL" clId="{3586AB8D-D2B7-47B7-8041-0B4482C726EB}" dt="2023-02-09T10:17:36.569" v="700" actId="21"/>
          <ac:spMkLst>
            <pc:docMk/>
            <pc:sldMk cId="2444612629" sldId="275"/>
            <ac:spMk id="2" creationId="{11D90220-4AC4-8D09-2F49-A060E00E1D28}"/>
          </ac:spMkLst>
        </pc:spChg>
        <pc:spChg chg="add del mod">
          <ac:chgData name="李　加一" userId="57c7aacc-bf7d-4fb4-8504-717f93f5f2c1" providerId="ADAL" clId="{3586AB8D-D2B7-47B7-8041-0B4482C726EB}" dt="2023-02-09T10:05:49.875" v="401" actId="478"/>
          <ac:spMkLst>
            <pc:docMk/>
            <pc:sldMk cId="2444612629" sldId="275"/>
            <ac:spMk id="3" creationId="{B9C9A127-D850-F927-C75F-C2A4FD06CABE}"/>
          </ac:spMkLst>
        </pc:spChg>
        <pc:spChg chg="add del mod">
          <ac:chgData name="李　加一" userId="57c7aacc-bf7d-4fb4-8504-717f93f5f2c1" providerId="ADAL" clId="{3586AB8D-D2B7-47B7-8041-0B4482C726EB}" dt="2023-02-09T10:05:53.423" v="402" actId="478"/>
          <ac:spMkLst>
            <pc:docMk/>
            <pc:sldMk cId="2444612629" sldId="275"/>
            <ac:spMk id="7" creationId="{AA28A392-E25F-5AF0-9C12-B50C8440C447}"/>
          </ac:spMkLst>
        </pc:spChg>
        <pc:spChg chg="add del mod">
          <ac:chgData name="李　加一" userId="57c7aacc-bf7d-4fb4-8504-717f93f5f2c1" providerId="ADAL" clId="{3586AB8D-D2B7-47B7-8041-0B4482C726EB}" dt="2023-02-09T10:05:44.645" v="400" actId="478"/>
          <ac:spMkLst>
            <pc:docMk/>
            <pc:sldMk cId="2444612629" sldId="275"/>
            <ac:spMk id="8" creationId="{98DB6B3D-A1F2-D6DB-D24C-B0B86D47181E}"/>
          </ac:spMkLst>
        </pc:spChg>
        <pc:spChg chg="add mod">
          <ac:chgData name="李　加一" userId="57c7aacc-bf7d-4fb4-8504-717f93f5f2c1" providerId="ADAL" clId="{3586AB8D-D2B7-47B7-8041-0B4482C726EB}" dt="2023-02-09T10:20:14.493" v="756" actId="1076"/>
          <ac:spMkLst>
            <pc:docMk/>
            <pc:sldMk cId="2444612629" sldId="275"/>
            <ac:spMk id="10" creationId="{C757B5AB-5CDC-8DAE-79A3-F66BE5A06A71}"/>
          </ac:spMkLst>
        </pc:spChg>
        <pc:spChg chg="add del mod">
          <ac:chgData name="李　加一" userId="57c7aacc-bf7d-4fb4-8504-717f93f5f2c1" providerId="ADAL" clId="{3586AB8D-D2B7-47B7-8041-0B4482C726EB}" dt="2023-02-09T10:13:48.466" v="430" actId="478"/>
          <ac:spMkLst>
            <pc:docMk/>
            <pc:sldMk cId="2444612629" sldId="275"/>
            <ac:spMk id="11" creationId="{3A6705BC-F8F3-0FAF-232D-F323E7360BDA}"/>
          </ac:spMkLst>
        </pc:spChg>
        <pc:spChg chg="add mod">
          <ac:chgData name="李　加一" userId="57c7aacc-bf7d-4fb4-8504-717f93f5f2c1" providerId="ADAL" clId="{3586AB8D-D2B7-47B7-8041-0B4482C726EB}" dt="2023-02-09T10:20:14.493" v="756" actId="1076"/>
          <ac:spMkLst>
            <pc:docMk/>
            <pc:sldMk cId="2444612629" sldId="275"/>
            <ac:spMk id="13" creationId="{9C248DEA-6EF1-D0D3-B801-C2289A37A27B}"/>
          </ac:spMkLst>
        </pc:spChg>
        <pc:spChg chg="add mod">
          <ac:chgData name="李　加一" userId="57c7aacc-bf7d-4fb4-8504-717f93f5f2c1" providerId="ADAL" clId="{3586AB8D-D2B7-47B7-8041-0B4482C726EB}" dt="2023-02-09T10:20:14.493" v="756" actId="1076"/>
          <ac:spMkLst>
            <pc:docMk/>
            <pc:sldMk cId="2444612629" sldId="275"/>
            <ac:spMk id="14" creationId="{5DFFAE73-5A9E-59F5-E3D1-9ADB72B0E293}"/>
          </ac:spMkLst>
        </pc:spChg>
        <pc:spChg chg="add mod">
          <ac:chgData name="李　加一" userId="57c7aacc-bf7d-4fb4-8504-717f93f5f2c1" providerId="ADAL" clId="{3586AB8D-D2B7-47B7-8041-0B4482C726EB}" dt="2023-02-09T10:20:14.493" v="756" actId="1076"/>
          <ac:spMkLst>
            <pc:docMk/>
            <pc:sldMk cId="2444612629" sldId="275"/>
            <ac:spMk id="17" creationId="{DA19677C-DDCA-0F4C-6BC3-C2A87252650F}"/>
          </ac:spMkLst>
        </pc:spChg>
        <pc:spChg chg="add mod">
          <ac:chgData name="李　加一" userId="57c7aacc-bf7d-4fb4-8504-717f93f5f2c1" providerId="ADAL" clId="{3586AB8D-D2B7-47B7-8041-0B4482C726EB}" dt="2023-02-09T10:20:14.493" v="756" actId="1076"/>
          <ac:spMkLst>
            <pc:docMk/>
            <pc:sldMk cId="2444612629" sldId="275"/>
            <ac:spMk id="18" creationId="{E04B27BF-48C3-8338-3430-F4BC723D47FE}"/>
          </ac:spMkLst>
        </pc:spChg>
        <pc:spChg chg="del">
          <ac:chgData name="李　加一" userId="57c7aacc-bf7d-4fb4-8504-717f93f5f2c1" providerId="ADAL" clId="{3586AB8D-D2B7-47B7-8041-0B4482C726EB}" dt="2023-02-09T09:59:34.681" v="317" actId="478"/>
          <ac:spMkLst>
            <pc:docMk/>
            <pc:sldMk cId="2444612629" sldId="275"/>
            <ac:spMk id="21" creationId="{D07F72E7-8E18-41A1-BCB1-7E4270111C02}"/>
          </ac:spMkLst>
        </pc:spChg>
        <pc:spChg chg="add mod">
          <ac:chgData name="李　加一" userId="57c7aacc-bf7d-4fb4-8504-717f93f5f2c1" providerId="ADAL" clId="{3586AB8D-D2B7-47B7-8041-0B4482C726EB}" dt="2023-02-09T10:20:14.493" v="756" actId="1076"/>
          <ac:spMkLst>
            <pc:docMk/>
            <pc:sldMk cId="2444612629" sldId="275"/>
            <ac:spMk id="22" creationId="{955EBDEB-E5D7-A770-57E9-7D26447C47FA}"/>
          </ac:spMkLst>
        </pc:spChg>
        <pc:spChg chg="add del mod">
          <ac:chgData name="李　加一" userId="57c7aacc-bf7d-4fb4-8504-717f93f5f2c1" providerId="ADAL" clId="{3586AB8D-D2B7-47B7-8041-0B4482C726EB}" dt="2023-02-09T10:14:15.889" v="433" actId="478"/>
          <ac:spMkLst>
            <pc:docMk/>
            <pc:sldMk cId="2444612629" sldId="275"/>
            <ac:spMk id="23" creationId="{BE66CD7B-45A3-0843-686E-A913FCAE4478}"/>
          </ac:spMkLst>
        </pc:spChg>
        <pc:spChg chg="add del mod">
          <ac:chgData name="李　加一" userId="57c7aacc-bf7d-4fb4-8504-717f93f5f2c1" providerId="ADAL" clId="{3586AB8D-D2B7-47B7-8041-0B4482C726EB}" dt="2023-02-09T10:14:15.889" v="433" actId="478"/>
          <ac:spMkLst>
            <pc:docMk/>
            <pc:sldMk cId="2444612629" sldId="275"/>
            <ac:spMk id="26" creationId="{B822467C-E9CD-51C9-8BE1-7808C4CEAFC1}"/>
          </ac:spMkLst>
        </pc:spChg>
        <pc:spChg chg="add del mod">
          <ac:chgData name="李　加一" userId="57c7aacc-bf7d-4fb4-8504-717f93f5f2c1" providerId="ADAL" clId="{3586AB8D-D2B7-47B7-8041-0B4482C726EB}" dt="2023-02-09T10:14:15.889" v="433" actId="478"/>
          <ac:spMkLst>
            <pc:docMk/>
            <pc:sldMk cId="2444612629" sldId="275"/>
            <ac:spMk id="27" creationId="{4C5F10D9-CFAA-95E6-0D9E-D3B506A1772D}"/>
          </ac:spMkLst>
        </pc:spChg>
        <pc:spChg chg="add del mod">
          <ac:chgData name="李　加一" userId="57c7aacc-bf7d-4fb4-8504-717f93f5f2c1" providerId="ADAL" clId="{3586AB8D-D2B7-47B7-8041-0B4482C726EB}" dt="2023-02-09T10:14:15.889" v="433" actId="478"/>
          <ac:spMkLst>
            <pc:docMk/>
            <pc:sldMk cId="2444612629" sldId="275"/>
            <ac:spMk id="30" creationId="{2D4F84DE-AA6C-3DCE-5E00-E1736B823C8C}"/>
          </ac:spMkLst>
        </pc:spChg>
        <pc:spChg chg="add mod">
          <ac:chgData name="李　加一" userId="57c7aacc-bf7d-4fb4-8504-717f93f5f2c1" providerId="ADAL" clId="{3586AB8D-D2B7-47B7-8041-0B4482C726EB}" dt="2023-02-09T10:20:14.493" v="756" actId="1076"/>
          <ac:spMkLst>
            <pc:docMk/>
            <pc:sldMk cId="2444612629" sldId="275"/>
            <ac:spMk id="32" creationId="{4FBDE9E6-8529-BE13-7C26-76069351E436}"/>
          </ac:spMkLst>
        </pc:spChg>
        <pc:spChg chg="add mod">
          <ac:chgData name="李　加一" userId="57c7aacc-bf7d-4fb4-8504-717f93f5f2c1" providerId="ADAL" clId="{3586AB8D-D2B7-47B7-8041-0B4482C726EB}" dt="2023-02-09T10:20:36.071" v="760" actId="1076"/>
          <ac:spMkLst>
            <pc:docMk/>
            <pc:sldMk cId="2444612629" sldId="275"/>
            <ac:spMk id="35" creationId="{504A2281-3BF0-05D4-496A-EAD208D13717}"/>
          </ac:spMkLst>
        </pc:spChg>
        <pc:spChg chg="add mod">
          <ac:chgData name="李　加一" userId="57c7aacc-bf7d-4fb4-8504-717f93f5f2c1" providerId="ADAL" clId="{3586AB8D-D2B7-47B7-8041-0B4482C726EB}" dt="2023-02-09T10:20:36.071" v="760" actId="1076"/>
          <ac:spMkLst>
            <pc:docMk/>
            <pc:sldMk cId="2444612629" sldId="275"/>
            <ac:spMk id="37" creationId="{5E56F318-7D39-320D-D909-2DD20BBFC7A9}"/>
          </ac:spMkLst>
        </pc:spChg>
        <pc:spChg chg="add mod">
          <ac:chgData name="李　加一" userId="57c7aacc-bf7d-4fb4-8504-717f93f5f2c1" providerId="ADAL" clId="{3586AB8D-D2B7-47B7-8041-0B4482C726EB}" dt="2023-02-09T10:20:36.071" v="760" actId="1076"/>
          <ac:spMkLst>
            <pc:docMk/>
            <pc:sldMk cId="2444612629" sldId="275"/>
            <ac:spMk id="38" creationId="{F0AA8E22-7320-8297-3A11-D77EF91CC209}"/>
          </ac:spMkLst>
        </pc:spChg>
        <pc:spChg chg="add mod">
          <ac:chgData name="李　加一" userId="57c7aacc-bf7d-4fb4-8504-717f93f5f2c1" providerId="ADAL" clId="{3586AB8D-D2B7-47B7-8041-0B4482C726EB}" dt="2023-02-09T10:20:36.071" v="760" actId="1076"/>
          <ac:spMkLst>
            <pc:docMk/>
            <pc:sldMk cId="2444612629" sldId="275"/>
            <ac:spMk id="41" creationId="{7D6340B2-A911-493A-3489-3F25081E3698}"/>
          </ac:spMkLst>
        </pc:spChg>
        <pc:spChg chg="add mod">
          <ac:chgData name="李　加一" userId="57c7aacc-bf7d-4fb4-8504-717f93f5f2c1" providerId="ADAL" clId="{3586AB8D-D2B7-47B7-8041-0B4482C726EB}" dt="2023-02-09T10:20:36.071" v="760" actId="1076"/>
          <ac:spMkLst>
            <pc:docMk/>
            <pc:sldMk cId="2444612629" sldId="275"/>
            <ac:spMk id="42" creationId="{967ACDC8-CF5E-F7E3-DC6F-446150D3257D}"/>
          </ac:spMkLst>
        </pc:spChg>
        <pc:spChg chg="add mod">
          <ac:chgData name="李　加一" userId="57c7aacc-bf7d-4fb4-8504-717f93f5f2c1" providerId="ADAL" clId="{3586AB8D-D2B7-47B7-8041-0B4482C726EB}" dt="2023-02-09T10:20:36.071" v="760" actId="1076"/>
          <ac:spMkLst>
            <pc:docMk/>
            <pc:sldMk cId="2444612629" sldId="275"/>
            <ac:spMk id="45" creationId="{A8A96C32-5947-DA9B-5513-88FEA45ED3FA}"/>
          </ac:spMkLst>
        </pc:spChg>
        <pc:spChg chg="add del mod">
          <ac:chgData name="李　加一" userId="57c7aacc-bf7d-4fb4-8504-717f93f5f2c1" providerId="ADAL" clId="{3586AB8D-D2B7-47B7-8041-0B4482C726EB}" dt="2023-02-09T10:16:08.810" v="532" actId="478"/>
          <ac:spMkLst>
            <pc:docMk/>
            <pc:sldMk cId="2444612629" sldId="275"/>
            <ac:spMk id="46" creationId="{CCC0A10D-20B7-0DF6-21F1-FA347CD2BF00}"/>
          </ac:spMkLst>
        </pc:spChg>
        <pc:spChg chg="add mod">
          <ac:chgData name="李　加一" userId="57c7aacc-bf7d-4fb4-8504-717f93f5f2c1" providerId="ADAL" clId="{3586AB8D-D2B7-47B7-8041-0B4482C726EB}" dt="2023-02-09T10:20:14.493" v="756" actId="1076"/>
          <ac:spMkLst>
            <pc:docMk/>
            <pc:sldMk cId="2444612629" sldId="275"/>
            <ac:spMk id="47" creationId="{D0611E89-3CE7-7E90-9854-3C787A6AABB9}"/>
          </ac:spMkLst>
        </pc:spChg>
        <pc:spChg chg="add del mod">
          <ac:chgData name="李　加一" userId="57c7aacc-bf7d-4fb4-8504-717f93f5f2c1" providerId="ADAL" clId="{3586AB8D-D2B7-47B7-8041-0B4482C726EB}" dt="2023-02-09T10:17:20.961" v="697" actId="478"/>
          <ac:spMkLst>
            <pc:docMk/>
            <pc:sldMk cId="2444612629" sldId="275"/>
            <ac:spMk id="48" creationId="{3905B6E4-3080-AF58-BD28-684A37FF99AB}"/>
          </ac:spMkLst>
        </pc:spChg>
        <pc:spChg chg="add mod">
          <ac:chgData name="李　加一" userId="57c7aacc-bf7d-4fb4-8504-717f93f5f2c1" providerId="ADAL" clId="{3586AB8D-D2B7-47B7-8041-0B4482C726EB}" dt="2023-02-09T10:20:14.493" v="756" actId="1076"/>
          <ac:spMkLst>
            <pc:docMk/>
            <pc:sldMk cId="2444612629" sldId="275"/>
            <ac:spMk id="49" creationId="{AA6B1A09-7F96-DB82-AF69-705D11CAF102}"/>
          </ac:spMkLst>
        </pc:spChg>
        <pc:spChg chg="add mod">
          <ac:chgData name="李　加一" userId="57c7aacc-bf7d-4fb4-8504-717f93f5f2c1" providerId="ADAL" clId="{3586AB8D-D2B7-47B7-8041-0B4482C726EB}" dt="2023-02-09T10:20:14.493" v="756" actId="1076"/>
          <ac:spMkLst>
            <pc:docMk/>
            <pc:sldMk cId="2444612629" sldId="275"/>
            <ac:spMk id="50" creationId="{DB5D7CAB-1148-6D6B-CBA0-6783EE9E31FA}"/>
          </ac:spMkLst>
        </pc:spChg>
        <pc:spChg chg="add mod">
          <ac:chgData name="李　加一" userId="57c7aacc-bf7d-4fb4-8504-717f93f5f2c1" providerId="ADAL" clId="{3586AB8D-D2B7-47B7-8041-0B4482C726EB}" dt="2023-02-09T10:20:14.493" v="756" actId="1076"/>
          <ac:spMkLst>
            <pc:docMk/>
            <pc:sldMk cId="2444612629" sldId="275"/>
            <ac:spMk id="51" creationId="{2EBCDEFF-EDC4-61BF-3D71-B76B16C4C60E}"/>
          </ac:spMkLst>
        </pc:spChg>
        <pc:spChg chg="add del mod">
          <ac:chgData name="李　加一" userId="57c7aacc-bf7d-4fb4-8504-717f93f5f2c1" providerId="ADAL" clId="{3586AB8D-D2B7-47B7-8041-0B4482C726EB}" dt="2023-02-09T10:17:17.473" v="696" actId="478"/>
          <ac:spMkLst>
            <pc:docMk/>
            <pc:sldMk cId="2444612629" sldId="275"/>
            <ac:spMk id="52" creationId="{8A7A6605-6759-8D64-2093-A697117DC2E0}"/>
          </ac:spMkLst>
        </pc:spChg>
        <pc:spChg chg="add mod">
          <ac:chgData name="李　加一" userId="57c7aacc-bf7d-4fb4-8504-717f93f5f2c1" providerId="ADAL" clId="{3586AB8D-D2B7-47B7-8041-0B4482C726EB}" dt="2023-02-09T10:20:24.305" v="759" actId="1076"/>
          <ac:spMkLst>
            <pc:docMk/>
            <pc:sldMk cId="2444612629" sldId="275"/>
            <ac:spMk id="54" creationId="{F4E71451-5746-F415-9CC6-E68A877B3ED4}"/>
          </ac:spMkLst>
        </pc:spChg>
        <pc:graphicFrameChg chg="add mod modGraphic">
          <ac:chgData name="李　加一" userId="57c7aacc-bf7d-4fb4-8504-717f93f5f2c1" providerId="ADAL" clId="{3586AB8D-D2B7-47B7-8041-0B4482C726EB}" dt="2023-02-09T10:24:15.302" v="814" actId="2085"/>
          <ac:graphicFrameMkLst>
            <pc:docMk/>
            <pc:sldMk cId="2444612629" sldId="275"/>
            <ac:graphicFrameMk id="9" creationId="{84068F76-DBAC-CF56-3220-A7FC0AD60A48}"/>
          </ac:graphicFrameMkLst>
        </pc:graphicFrameChg>
        <pc:cxnChg chg="add mod">
          <ac:chgData name="李　加一" userId="57c7aacc-bf7d-4fb4-8504-717f93f5f2c1" providerId="ADAL" clId="{3586AB8D-D2B7-47B7-8041-0B4482C726EB}" dt="2023-02-09T10:20:14.493" v="756" actId="1076"/>
          <ac:cxnSpMkLst>
            <pc:docMk/>
            <pc:sldMk cId="2444612629" sldId="275"/>
            <ac:cxnSpMk id="12" creationId="{CBE6EBD4-C8E7-9818-9D77-D2CB72EAAB1C}"/>
          </ac:cxnSpMkLst>
        </pc:cxnChg>
        <pc:cxnChg chg="add mod">
          <ac:chgData name="李　加一" userId="57c7aacc-bf7d-4fb4-8504-717f93f5f2c1" providerId="ADAL" clId="{3586AB8D-D2B7-47B7-8041-0B4482C726EB}" dt="2023-02-09T10:20:14.493" v="756" actId="1076"/>
          <ac:cxnSpMkLst>
            <pc:docMk/>
            <pc:sldMk cId="2444612629" sldId="275"/>
            <ac:cxnSpMk id="15" creationId="{4FC3EB38-1432-764F-A5A6-77B5EA15A2A3}"/>
          </ac:cxnSpMkLst>
        </pc:cxnChg>
        <pc:cxnChg chg="add mod">
          <ac:chgData name="李　加一" userId="57c7aacc-bf7d-4fb4-8504-717f93f5f2c1" providerId="ADAL" clId="{3586AB8D-D2B7-47B7-8041-0B4482C726EB}" dt="2023-02-09T10:20:14.493" v="756" actId="1076"/>
          <ac:cxnSpMkLst>
            <pc:docMk/>
            <pc:sldMk cId="2444612629" sldId="275"/>
            <ac:cxnSpMk id="16" creationId="{6230ADD8-59DE-D573-3E0E-E8333E876F75}"/>
          </ac:cxnSpMkLst>
        </pc:cxnChg>
        <pc:cxnChg chg="add mod">
          <ac:chgData name="李　加一" userId="57c7aacc-bf7d-4fb4-8504-717f93f5f2c1" providerId="ADAL" clId="{3586AB8D-D2B7-47B7-8041-0B4482C726EB}" dt="2023-02-09T10:20:14.493" v="756" actId="1076"/>
          <ac:cxnSpMkLst>
            <pc:docMk/>
            <pc:sldMk cId="2444612629" sldId="275"/>
            <ac:cxnSpMk id="19" creationId="{23AFEB7B-9816-25DE-D5BE-C0F7597F58EA}"/>
          </ac:cxnSpMkLst>
        </pc:cxnChg>
        <pc:cxnChg chg="add mod">
          <ac:chgData name="李　加一" userId="57c7aacc-bf7d-4fb4-8504-717f93f5f2c1" providerId="ADAL" clId="{3586AB8D-D2B7-47B7-8041-0B4482C726EB}" dt="2023-02-09T10:20:14.493" v="756" actId="1076"/>
          <ac:cxnSpMkLst>
            <pc:docMk/>
            <pc:sldMk cId="2444612629" sldId="275"/>
            <ac:cxnSpMk id="20" creationId="{6898C644-82A1-362D-9871-02DB849D6010}"/>
          </ac:cxnSpMkLst>
        </pc:cxnChg>
        <pc:cxnChg chg="add del mod">
          <ac:chgData name="李　加一" userId="57c7aacc-bf7d-4fb4-8504-717f93f5f2c1" providerId="ADAL" clId="{3586AB8D-D2B7-47B7-8041-0B4482C726EB}" dt="2023-02-09T10:14:15.889" v="433" actId="478"/>
          <ac:cxnSpMkLst>
            <pc:docMk/>
            <pc:sldMk cId="2444612629" sldId="275"/>
            <ac:cxnSpMk id="24" creationId="{88880FC9-E9EF-BCAA-253F-6A81C30AE1CF}"/>
          </ac:cxnSpMkLst>
        </pc:cxnChg>
        <pc:cxnChg chg="add del mod">
          <ac:chgData name="李　加一" userId="57c7aacc-bf7d-4fb4-8504-717f93f5f2c1" providerId="ADAL" clId="{3586AB8D-D2B7-47B7-8041-0B4482C726EB}" dt="2023-02-09T10:14:15.889" v="433" actId="478"/>
          <ac:cxnSpMkLst>
            <pc:docMk/>
            <pc:sldMk cId="2444612629" sldId="275"/>
            <ac:cxnSpMk id="25" creationId="{9AB97F31-A7DB-4D5D-0E36-E2970367F042}"/>
          </ac:cxnSpMkLst>
        </pc:cxnChg>
        <pc:cxnChg chg="add del mod">
          <ac:chgData name="李　加一" userId="57c7aacc-bf7d-4fb4-8504-717f93f5f2c1" providerId="ADAL" clId="{3586AB8D-D2B7-47B7-8041-0B4482C726EB}" dt="2023-02-09T10:14:15.889" v="433" actId="478"/>
          <ac:cxnSpMkLst>
            <pc:docMk/>
            <pc:sldMk cId="2444612629" sldId="275"/>
            <ac:cxnSpMk id="28" creationId="{D27D4617-059F-D3E1-08F6-DADD5BA7B949}"/>
          </ac:cxnSpMkLst>
        </pc:cxnChg>
        <pc:cxnChg chg="add del mod">
          <ac:chgData name="李　加一" userId="57c7aacc-bf7d-4fb4-8504-717f93f5f2c1" providerId="ADAL" clId="{3586AB8D-D2B7-47B7-8041-0B4482C726EB}" dt="2023-02-09T10:14:15.889" v="433" actId="478"/>
          <ac:cxnSpMkLst>
            <pc:docMk/>
            <pc:sldMk cId="2444612629" sldId="275"/>
            <ac:cxnSpMk id="29" creationId="{9864DF43-5BA4-4EB3-E597-23E226E6FF2C}"/>
          </ac:cxnSpMkLst>
        </pc:cxnChg>
        <pc:cxnChg chg="add del mod">
          <ac:chgData name="李　加一" userId="57c7aacc-bf7d-4fb4-8504-717f93f5f2c1" providerId="ADAL" clId="{3586AB8D-D2B7-47B7-8041-0B4482C726EB}" dt="2023-02-09T10:13:52.024" v="431" actId="478"/>
          <ac:cxnSpMkLst>
            <pc:docMk/>
            <pc:sldMk cId="2444612629" sldId="275"/>
            <ac:cxnSpMk id="31" creationId="{93362623-DC46-947C-26C6-C746D560830B}"/>
          </ac:cxnSpMkLst>
        </pc:cxnChg>
        <pc:cxnChg chg="add mod">
          <ac:chgData name="李　加一" userId="57c7aacc-bf7d-4fb4-8504-717f93f5f2c1" providerId="ADAL" clId="{3586AB8D-D2B7-47B7-8041-0B4482C726EB}" dt="2023-02-09T10:20:36.071" v="760" actId="1076"/>
          <ac:cxnSpMkLst>
            <pc:docMk/>
            <pc:sldMk cId="2444612629" sldId="275"/>
            <ac:cxnSpMk id="36" creationId="{3745C4C2-28D2-9173-9AC8-E17675F1D021}"/>
          </ac:cxnSpMkLst>
        </pc:cxnChg>
        <pc:cxnChg chg="add mod">
          <ac:chgData name="李　加一" userId="57c7aacc-bf7d-4fb4-8504-717f93f5f2c1" providerId="ADAL" clId="{3586AB8D-D2B7-47B7-8041-0B4482C726EB}" dt="2023-02-09T10:20:36.071" v="760" actId="1076"/>
          <ac:cxnSpMkLst>
            <pc:docMk/>
            <pc:sldMk cId="2444612629" sldId="275"/>
            <ac:cxnSpMk id="39" creationId="{F3B1AC62-DAB7-CEDE-4BE5-A2E13CA866A5}"/>
          </ac:cxnSpMkLst>
        </pc:cxnChg>
        <pc:cxnChg chg="add mod">
          <ac:chgData name="李　加一" userId="57c7aacc-bf7d-4fb4-8504-717f93f5f2c1" providerId="ADAL" clId="{3586AB8D-D2B7-47B7-8041-0B4482C726EB}" dt="2023-02-09T10:20:36.071" v="760" actId="1076"/>
          <ac:cxnSpMkLst>
            <pc:docMk/>
            <pc:sldMk cId="2444612629" sldId="275"/>
            <ac:cxnSpMk id="40" creationId="{719993BE-7BE0-DF95-323B-C873241195BF}"/>
          </ac:cxnSpMkLst>
        </pc:cxnChg>
        <pc:cxnChg chg="add mod">
          <ac:chgData name="李　加一" userId="57c7aacc-bf7d-4fb4-8504-717f93f5f2c1" providerId="ADAL" clId="{3586AB8D-D2B7-47B7-8041-0B4482C726EB}" dt="2023-02-09T10:20:36.071" v="760" actId="1076"/>
          <ac:cxnSpMkLst>
            <pc:docMk/>
            <pc:sldMk cId="2444612629" sldId="275"/>
            <ac:cxnSpMk id="43" creationId="{94A66E93-A277-FE37-D6B5-DD84A8AF4681}"/>
          </ac:cxnSpMkLst>
        </pc:cxnChg>
        <pc:cxnChg chg="add mod">
          <ac:chgData name="李　加一" userId="57c7aacc-bf7d-4fb4-8504-717f93f5f2c1" providerId="ADAL" clId="{3586AB8D-D2B7-47B7-8041-0B4482C726EB}" dt="2023-02-09T10:20:36.071" v="760" actId="1076"/>
          <ac:cxnSpMkLst>
            <pc:docMk/>
            <pc:sldMk cId="2444612629" sldId="275"/>
            <ac:cxnSpMk id="44" creationId="{B4AF8254-960E-189F-E179-E4954F51D1BC}"/>
          </ac:cxnSpMkLst>
        </pc:cxnChg>
        <pc:cxnChg chg="add mod">
          <ac:chgData name="李　加一" userId="57c7aacc-bf7d-4fb4-8504-717f93f5f2c1" providerId="ADAL" clId="{3586AB8D-D2B7-47B7-8041-0B4482C726EB}" dt="2023-02-09T10:20:14.493" v="756" actId="1076"/>
          <ac:cxnSpMkLst>
            <pc:docMk/>
            <pc:sldMk cId="2444612629" sldId="275"/>
            <ac:cxnSpMk id="53" creationId="{C76E4F59-5292-7491-121C-ACDEC14EC07D}"/>
          </ac:cxnSpMkLst>
        </pc:cxnChg>
        <pc:cxnChg chg="add mod">
          <ac:chgData name="李　加一" userId="57c7aacc-bf7d-4fb4-8504-717f93f5f2c1" providerId="ADAL" clId="{3586AB8D-D2B7-47B7-8041-0B4482C726EB}" dt="2023-02-09T10:20:14.493" v="756" actId="1076"/>
          <ac:cxnSpMkLst>
            <pc:docMk/>
            <pc:sldMk cId="2444612629" sldId="275"/>
            <ac:cxnSpMk id="57" creationId="{04C8EEB3-17B2-F059-7974-9C1126FD7370}"/>
          </ac:cxnSpMkLst>
        </pc:cxnChg>
      </pc:sldChg>
      <pc:sldChg chg="addSp delSp modSp add mod">
        <pc:chgData name="李　加一" userId="57c7aacc-bf7d-4fb4-8504-717f93f5f2c1" providerId="ADAL" clId="{3586AB8D-D2B7-47B7-8041-0B4482C726EB}" dt="2023-02-09T10:25:39.543" v="819" actId="1076"/>
        <pc:sldMkLst>
          <pc:docMk/>
          <pc:sldMk cId="1618106304" sldId="276"/>
        </pc:sldMkLst>
        <pc:spChg chg="add mod">
          <ac:chgData name="李　加一" userId="57c7aacc-bf7d-4fb4-8504-717f93f5f2c1" providerId="ADAL" clId="{3586AB8D-D2B7-47B7-8041-0B4482C726EB}" dt="2023-02-09T10:25:39.543" v="819" actId="1076"/>
          <ac:spMkLst>
            <pc:docMk/>
            <pc:sldMk cId="1618106304" sldId="276"/>
            <ac:spMk id="2" creationId="{AD10641D-3D53-9E5F-7404-E4335EA373F7}"/>
          </ac:spMkLst>
        </pc:spChg>
        <pc:spChg chg="add mod">
          <ac:chgData name="李　加一" userId="57c7aacc-bf7d-4fb4-8504-717f93f5f2c1" providerId="ADAL" clId="{3586AB8D-D2B7-47B7-8041-0B4482C726EB}" dt="2023-02-09T10:25:39.543" v="819" actId="1076"/>
          <ac:spMkLst>
            <pc:docMk/>
            <pc:sldMk cId="1618106304" sldId="276"/>
            <ac:spMk id="3" creationId="{53052E1B-AEDD-A95D-F25D-6C64779B852A}"/>
          </ac:spMkLst>
        </pc:spChg>
        <pc:spChg chg="add mod">
          <ac:chgData name="李　加一" userId="57c7aacc-bf7d-4fb4-8504-717f93f5f2c1" providerId="ADAL" clId="{3586AB8D-D2B7-47B7-8041-0B4482C726EB}" dt="2023-02-09T10:25:39.543" v="819" actId="1076"/>
          <ac:spMkLst>
            <pc:docMk/>
            <pc:sldMk cId="1618106304" sldId="276"/>
            <ac:spMk id="7" creationId="{18376A66-2B8A-FEBE-57DD-8983D41F4A2B}"/>
          </ac:spMkLst>
        </pc:spChg>
        <pc:spChg chg="add mod">
          <ac:chgData name="李　加一" userId="57c7aacc-bf7d-4fb4-8504-717f93f5f2c1" providerId="ADAL" clId="{3586AB8D-D2B7-47B7-8041-0B4482C726EB}" dt="2023-02-09T10:25:39.543" v="819" actId="1076"/>
          <ac:spMkLst>
            <pc:docMk/>
            <pc:sldMk cId="1618106304" sldId="276"/>
            <ac:spMk id="8" creationId="{C613CB26-E70E-7B11-1FD2-1A3CC1D9F65D}"/>
          </ac:spMkLst>
        </pc:spChg>
        <pc:spChg chg="add mod">
          <ac:chgData name="李　加一" userId="57c7aacc-bf7d-4fb4-8504-717f93f5f2c1" providerId="ADAL" clId="{3586AB8D-D2B7-47B7-8041-0B4482C726EB}" dt="2023-02-09T10:25:39.543" v="819" actId="1076"/>
          <ac:spMkLst>
            <pc:docMk/>
            <pc:sldMk cId="1618106304" sldId="276"/>
            <ac:spMk id="9" creationId="{15B361BC-B782-521C-6AE2-7D4E0B689105}"/>
          </ac:spMkLst>
        </pc:spChg>
        <pc:spChg chg="add mod">
          <ac:chgData name="李　加一" userId="57c7aacc-bf7d-4fb4-8504-717f93f5f2c1" providerId="ADAL" clId="{3586AB8D-D2B7-47B7-8041-0B4482C726EB}" dt="2023-02-09T10:25:39.543" v="819" actId="1076"/>
          <ac:spMkLst>
            <pc:docMk/>
            <pc:sldMk cId="1618106304" sldId="276"/>
            <ac:spMk id="10" creationId="{FC333818-A83D-0189-3F89-0200DB9781D9}"/>
          </ac:spMkLst>
        </pc:spChg>
        <pc:spChg chg="add mod">
          <ac:chgData name="李　加一" userId="57c7aacc-bf7d-4fb4-8504-717f93f5f2c1" providerId="ADAL" clId="{3586AB8D-D2B7-47B7-8041-0B4482C726EB}" dt="2023-02-09T10:25:39.543" v="819" actId="1076"/>
          <ac:spMkLst>
            <pc:docMk/>
            <pc:sldMk cId="1618106304" sldId="276"/>
            <ac:spMk id="15" creationId="{C56C46F5-B73E-8B08-3F64-A1CAC0EDB01C}"/>
          </ac:spMkLst>
        </pc:spChg>
        <pc:spChg chg="add mod">
          <ac:chgData name="李　加一" userId="57c7aacc-bf7d-4fb4-8504-717f93f5f2c1" providerId="ADAL" clId="{3586AB8D-D2B7-47B7-8041-0B4482C726EB}" dt="2023-02-09T10:25:39.543" v="819" actId="1076"/>
          <ac:spMkLst>
            <pc:docMk/>
            <pc:sldMk cId="1618106304" sldId="276"/>
            <ac:spMk id="17" creationId="{937783D4-E35A-6FEA-2345-C75E9EFA0F39}"/>
          </ac:spMkLst>
        </pc:spChg>
        <pc:spChg chg="add mod">
          <ac:chgData name="李　加一" userId="57c7aacc-bf7d-4fb4-8504-717f93f5f2c1" providerId="ADAL" clId="{3586AB8D-D2B7-47B7-8041-0B4482C726EB}" dt="2023-02-09T10:25:39.543" v="819" actId="1076"/>
          <ac:spMkLst>
            <pc:docMk/>
            <pc:sldMk cId="1618106304" sldId="276"/>
            <ac:spMk id="18" creationId="{8E9AC0D1-D612-BE21-CA1B-13B2C9EFA2C8}"/>
          </ac:spMkLst>
        </pc:spChg>
        <pc:spChg chg="add mod">
          <ac:chgData name="李　加一" userId="57c7aacc-bf7d-4fb4-8504-717f93f5f2c1" providerId="ADAL" clId="{3586AB8D-D2B7-47B7-8041-0B4482C726EB}" dt="2023-02-09T10:25:39.543" v="819" actId="1076"/>
          <ac:spMkLst>
            <pc:docMk/>
            <pc:sldMk cId="1618106304" sldId="276"/>
            <ac:spMk id="19" creationId="{6450531B-1D8B-058E-BEEB-1E557B687C2D}"/>
          </ac:spMkLst>
        </pc:spChg>
        <pc:spChg chg="add mod">
          <ac:chgData name="李　加一" userId="57c7aacc-bf7d-4fb4-8504-717f93f5f2c1" providerId="ADAL" clId="{3586AB8D-D2B7-47B7-8041-0B4482C726EB}" dt="2023-02-09T10:25:39.543" v="819" actId="1076"/>
          <ac:spMkLst>
            <pc:docMk/>
            <pc:sldMk cId="1618106304" sldId="276"/>
            <ac:spMk id="20" creationId="{5B8D5855-1C55-0715-2C58-3C675113806E}"/>
          </ac:spMkLst>
        </pc:spChg>
        <pc:spChg chg="del">
          <ac:chgData name="李　加一" userId="57c7aacc-bf7d-4fb4-8504-717f93f5f2c1" providerId="ADAL" clId="{3586AB8D-D2B7-47B7-8041-0B4482C726EB}" dt="2023-02-09T10:25:28.727" v="816" actId="478"/>
          <ac:spMkLst>
            <pc:docMk/>
            <pc:sldMk cId="1618106304" sldId="276"/>
            <ac:spMk id="21" creationId="{D07F72E7-8E18-41A1-BCB1-7E4270111C02}"/>
          </ac:spMkLst>
        </pc:spChg>
        <pc:spChg chg="add mod">
          <ac:chgData name="李　加一" userId="57c7aacc-bf7d-4fb4-8504-717f93f5f2c1" providerId="ADAL" clId="{3586AB8D-D2B7-47B7-8041-0B4482C726EB}" dt="2023-02-09T10:25:39.543" v="819" actId="1076"/>
          <ac:spMkLst>
            <pc:docMk/>
            <pc:sldMk cId="1618106304" sldId="276"/>
            <ac:spMk id="26" creationId="{9B5D8878-BE97-1953-27D0-1F431409999B}"/>
          </ac:spMkLst>
        </pc:spChg>
        <pc:spChg chg="add mod">
          <ac:chgData name="李　加一" userId="57c7aacc-bf7d-4fb4-8504-717f93f5f2c1" providerId="ADAL" clId="{3586AB8D-D2B7-47B7-8041-0B4482C726EB}" dt="2023-02-09T10:25:39.543" v="819" actId="1076"/>
          <ac:spMkLst>
            <pc:docMk/>
            <pc:sldMk cId="1618106304" sldId="276"/>
            <ac:spMk id="27" creationId="{A49C7FB6-6636-B90B-1DE5-D6502FFCCE6C}"/>
          </ac:spMkLst>
        </pc:spChg>
        <pc:spChg chg="add mod">
          <ac:chgData name="李　加一" userId="57c7aacc-bf7d-4fb4-8504-717f93f5f2c1" providerId="ADAL" clId="{3586AB8D-D2B7-47B7-8041-0B4482C726EB}" dt="2023-02-09T10:25:39.543" v="819" actId="1076"/>
          <ac:spMkLst>
            <pc:docMk/>
            <pc:sldMk cId="1618106304" sldId="276"/>
            <ac:spMk id="28" creationId="{CAA6593C-1314-A7F2-F621-C0DDA8F6CD14}"/>
          </ac:spMkLst>
        </pc:spChg>
        <pc:spChg chg="add mod">
          <ac:chgData name="李　加一" userId="57c7aacc-bf7d-4fb4-8504-717f93f5f2c1" providerId="ADAL" clId="{3586AB8D-D2B7-47B7-8041-0B4482C726EB}" dt="2023-02-09T10:25:39.543" v="819" actId="1076"/>
          <ac:spMkLst>
            <pc:docMk/>
            <pc:sldMk cId="1618106304" sldId="276"/>
            <ac:spMk id="29" creationId="{77C05F7F-58A8-55FA-0644-4B09BB62CA17}"/>
          </ac:spMkLst>
        </pc:spChg>
        <pc:spChg chg="add mod">
          <ac:chgData name="李　加一" userId="57c7aacc-bf7d-4fb4-8504-717f93f5f2c1" providerId="ADAL" clId="{3586AB8D-D2B7-47B7-8041-0B4482C726EB}" dt="2023-02-09T10:25:39.543" v="819" actId="1076"/>
          <ac:spMkLst>
            <pc:docMk/>
            <pc:sldMk cId="1618106304" sldId="276"/>
            <ac:spMk id="31" creationId="{54743EA9-3DFA-E4D5-6705-DD5F0BD8DFFE}"/>
          </ac:spMkLst>
        </pc:spChg>
        <pc:spChg chg="add mod">
          <ac:chgData name="李　加一" userId="57c7aacc-bf7d-4fb4-8504-717f93f5f2c1" providerId="ADAL" clId="{3586AB8D-D2B7-47B7-8041-0B4482C726EB}" dt="2023-02-09T10:25:39.543" v="819" actId="1076"/>
          <ac:spMkLst>
            <pc:docMk/>
            <pc:sldMk cId="1618106304" sldId="276"/>
            <ac:spMk id="36" creationId="{6B44DC45-693A-11F7-9A92-2F7B0175FFAD}"/>
          </ac:spMkLst>
        </pc:spChg>
        <pc:spChg chg="add mod">
          <ac:chgData name="李　加一" userId="57c7aacc-bf7d-4fb4-8504-717f93f5f2c1" providerId="ADAL" clId="{3586AB8D-D2B7-47B7-8041-0B4482C726EB}" dt="2023-02-09T10:25:39.543" v="819" actId="1076"/>
          <ac:spMkLst>
            <pc:docMk/>
            <pc:sldMk cId="1618106304" sldId="276"/>
            <ac:spMk id="37" creationId="{A8A56944-EDFC-41D3-C7D0-1B936FECF9D7}"/>
          </ac:spMkLst>
        </pc:spChg>
        <pc:spChg chg="add mod">
          <ac:chgData name="李　加一" userId="57c7aacc-bf7d-4fb4-8504-717f93f5f2c1" providerId="ADAL" clId="{3586AB8D-D2B7-47B7-8041-0B4482C726EB}" dt="2023-02-09T10:25:39.543" v="819" actId="1076"/>
          <ac:spMkLst>
            <pc:docMk/>
            <pc:sldMk cId="1618106304" sldId="276"/>
            <ac:spMk id="38" creationId="{F32EAD81-338B-DA04-A8FF-839EC2868A5E}"/>
          </ac:spMkLst>
        </pc:spChg>
        <pc:spChg chg="add mod">
          <ac:chgData name="李　加一" userId="57c7aacc-bf7d-4fb4-8504-717f93f5f2c1" providerId="ADAL" clId="{3586AB8D-D2B7-47B7-8041-0B4482C726EB}" dt="2023-02-09T10:25:39.543" v="819" actId="1076"/>
          <ac:spMkLst>
            <pc:docMk/>
            <pc:sldMk cId="1618106304" sldId="276"/>
            <ac:spMk id="41" creationId="{62E72D17-8129-7F0F-9060-E5611C078220}"/>
          </ac:spMkLst>
        </pc:spChg>
        <pc:spChg chg="add mod">
          <ac:chgData name="李　加一" userId="57c7aacc-bf7d-4fb4-8504-717f93f5f2c1" providerId="ADAL" clId="{3586AB8D-D2B7-47B7-8041-0B4482C726EB}" dt="2023-02-09T10:25:39.543" v="819" actId="1076"/>
          <ac:spMkLst>
            <pc:docMk/>
            <pc:sldMk cId="1618106304" sldId="276"/>
            <ac:spMk id="42" creationId="{41D06F58-9268-0A08-E1F5-552CE316A69E}"/>
          </ac:spMkLst>
        </pc:spChg>
        <pc:spChg chg="add mod">
          <ac:chgData name="李　加一" userId="57c7aacc-bf7d-4fb4-8504-717f93f5f2c1" providerId="ADAL" clId="{3586AB8D-D2B7-47B7-8041-0B4482C726EB}" dt="2023-02-09T10:25:39.543" v="819" actId="1076"/>
          <ac:spMkLst>
            <pc:docMk/>
            <pc:sldMk cId="1618106304" sldId="276"/>
            <ac:spMk id="45" creationId="{C4AF6607-1CE0-F9B9-5566-15740E6E1331}"/>
          </ac:spMkLst>
        </pc:spChg>
        <pc:spChg chg="add mod">
          <ac:chgData name="李　加一" userId="57c7aacc-bf7d-4fb4-8504-717f93f5f2c1" providerId="ADAL" clId="{3586AB8D-D2B7-47B7-8041-0B4482C726EB}" dt="2023-02-09T10:25:39.543" v="819" actId="1076"/>
          <ac:spMkLst>
            <pc:docMk/>
            <pc:sldMk cId="1618106304" sldId="276"/>
            <ac:spMk id="46" creationId="{945DFB32-B7BB-BCC2-B252-2D31EE1964D2}"/>
          </ac:spMkLst>
        </pc:spChg>
        <pc:spChg chg="add mod">
          <ac:chgData name="李　加一" userId="57c7aacc-bf7d-4fb4-8504-717f93f5f2c1" providerId="ADAL" clId="{3586AB8D-D2B7-47B7-8041-0B4482C726EB}" dt="2023-02-09T10:25:39.543" v="819" actId="1076"/>
          <ac:spMkLst>
            <pc:docMk/>
            <pc:sldMk cId="1618106304" sldId="276"/>
            <ac:spMk id="49" creationId="{A68A81CF-E730-8B39-783E-336E8389E854}"/>
          </ac:spMkLst>
        </pc:spChg>
        <pc:spChg chg="add mod">
          <ac:chgData name="李　加一" userId="57c7aacc-bf7d-4fb4-8504-717f93f5f2c1" providerId="ADAL" clId="{3586AB8D-D2B7-47B7-8041-0B4482C726EB}" dt="2023-02-09T10:25:39.543" v="819" actId="1076"/>
          <ac:spMkLst>
            <pc:docMk/>
            <pc:sldMk cId="1618106304" sldId="276"/>
            <ac:spMk id="50" creationId="{C0AE1C9A-286E-135B-C39E-826692D15749}"/>
          </ac:spMkLst>
        </pc:spChg>
        <pc:spChg chg="add mod">
          <ac:chgData name="李　加一" userId="57c7aacc-bf7d-4fb4-8504-717f93f5f2c1" providerId="ADAL" clId="{3586AB8D-D2B7-47B7-8041-0B4482C726EB}" dt="2023-02-09T10:25:39.543" v="819" actId="1076"/>
          <ac:spMkLst>
            <pc:docMk/>
            <pc:sldMk cId="1618106304" sldId="276"/>
            <ac:spMk id="53" creationId="{99081005-45F1-1362-4FD0-583A3C345D4F}"/>
          </ac:spMkLst>
        </pc:spChg>
        <pc:spChg chg="add mod">
          <ac:chgData name="李　加一" userId="57c7aacc-bf7d-4fb4-8504-717f93f5f2c1" providerId="ADAL" clId="{3586AB8D-D2B7-47B7-8041-0B4482C726EB}" dt="2023-02-09T10:25:39.543" v="819" actId="1076"/>
          <ac:spMkLst>
            <pc:docMk/>
            <pc:sldMk cId="1618106304" sldId="276"/>
            <ac:spMk id="54" creationId="{9D70E81C-46D8-8076-3E56-38855EA152B2}"/>
          </ac:spMkLst>
        </pc:spChg>
        <pc:spChg chg="add mod">
          <ac:chgData name="李　加一" userId="57c7aacc-bf7d-4fb4-8504-717f93f5f2c1" providerId="ADAL" clId="{3586AB8D-D2B7-47B7-8041-0B4482C726EB}" dt="2023-02-09T10:25:39.543" v="819" actId="1076"/>
          <ac:spMkLst>
            <pc:docMk/>
            <pc:sldMk cId="1618106304" sldId="276"/>
            <ac:spMk id="57" creationId="{55266391-4B20-A8FA-551A-056B2601FD03}"/>
          </ac:spMkLst>
        </pc:spChg>
        <pc:spChg chg="add mod">
          <ac:chgData name="李　加一" userId="57c7aacc-bf7d-4fb4-8504-717f93f5f2c1" providerId="ADAL" clId="{3586AB8D-D2B7-47B7-8041-0B4482C726EB}" dt="2023-02-09T10:25:39.543" v="819" actId="1076"/>
          <ac:spMkLst>
            <pc:docMk/>
            <pc:sldMk cId="1618106304" sldId="276"/>
            <ac:spMk id="58" creationId="{8BBB747C-C892-0C60-B57D-3042DA9285FE}"/>
          </ac:spMkLst>
        </pc:spChg>
        <pc:spChg chg="add mod">
          <ac:chgData name="李　加一" userId="57c7aacc-bf7d-4fb4-8504-717f93f5f2c1" providerId="ADAL" clId="{3586AB8D-D2B7-47B7-8041-0B4482C726EB}" dt="2023-02-09T10:25:39.543" v="819" actId="1076"/>
          <ac:spMkLst>
            <pc:docMk/>
            <pc:sldMk cId="1618106304" sldId="276"/>
            <ac:spMk id="61" creationId="{587CC353-4052-17AE-2A23-10E9363E6817}"/>
          </ac:spMkLst>
        </pc:spChg>
        <pc:spChg chg="add mod">
          <ac:chgData name="李　加一" userId="57c7aacc-bf7d-4fb4-8504-717f93f5f2c1" providerId="ADAL" clId="{3586AB8D-D2B7-47B7-8041-0B4482C726EB}" dt="2023-02-09T10:25:39.543" v="819" actId="1076"/>
          <ac:spMkLst>
            <pc:docMk/>
            <pc:sldMk cId="1618106304" sldId="276"/>
            <ac:spMk id="62" creationId="{25CCDAD8-D3E0-95DB-45AA-09C25B5111B1}"/>
          </ac:spMkLst>
        </pc:spChg>
        <pc:spChg chg="add mod">
          <ac:chgData name="李　加一" userId="57c7aacc-bf7d-4fb4-8504-717f93f5f2c1" providerId="ADAL" clId="{3586AB8D-D2B7-47B7-8041-0B4482C726EB}" dt="2023-02-09T10:25:39.543" v="819" actId="1076"/>
          <ac:spMkLst>
            <pc:docMk/>
            <pc:sldMk cId="1618106304" sldId="276"/>
            <ac:spMk id="65" creationId="{A144ABD8-511D-9B6E-70D3-DAD04BFCB3EE}"/>
          </ac:spMkLst>
        </pc:spChg>
        <pc:spChg chg="add mod">
          <ac:chgData name="李　加一" userId="57c7aacc-bf7d-4fb4-8504-717f93f5f2c1" providerId="ADAL" clId="{3586AB8D-D2B7-47B7-8041-0B4482C726EB}" dt="2023-02-09T10:25:39.543" v="819" actId="1076"/>
          <ac:spMkLst>
            <pc:docMk/>
            <pc:sldMk cId="1618106304" sldId="276"/>
            <ac:spMk id="66" creationId="{7CA680E7-9630-F1ED-9A8B-06677B80FD8D}"/>
          </ac:spMkLst>
        </pc:spChg>
        <pc:spChg chg="add mod">
          <ac:chgData name="李　加一" userId="57c7aacc-bf7d-4fb4-8504-717f93f5f2c1" providerId="ADAL" clId="{3586AB8D-D2B7-47B7-8041-0B4482C726EB}" dt="2023-02-09T10:25:39.543" v="819" actId="1076"/>
          <ac:spMkLst>
            <pc:docMk/>
            <pc:sldMk cId="1618106304" sldId="276"/>
            <ac:spMk id="69" creationId="{95567503-5980-A339-56A0-729EDB5436D9}"/>
          </ac:spMkLst>
        </pc:spChg>
        <pc:spChg chg="add mod">
          <ac:chgData name="李　加一" userId="57c7aacc-bf7d-4fb4-8504-717f93f5f2c1" providerId="ADAL" clId="{3586AB8D-D2B7-47B7-8041-0B4482C726EB}" dt="2023-02-09T10:25:39.543" v="819" actId="1076"/>
          <ac:spMkLst>
            <pc:docMk/>
            <pc:sldMk cId="1618106304" sldId="276"/>
            <ac:spMk id="70" creationId="{1036AFF8-2817-A1B2-79E9-D3BC69D75574}"/>
          </ac:spMkLst>
        </pc:spChg>
        <pc:spChg chg="add mod">
          <ac:chgData name="李　加一" userId="57c7aacc-bf7d-4fb4-8504-717f93f5f2c1" providerId="ADAL" clId="{3586AB8D-D2B7-47B7-8041-0B4482C726EB}" dt="2023-02-09T10:25:39.543" v="819" actId="1076"/>
          <ac:spMkLst>
            <pc:docMk/>
            <pc:sldMk cId="1618106304" sldId="276"/>
            <ac:spMk id="73" creationId="{6815D002-883F-D368-C81C-7ADEA1ADAFA1}"/>
          </ac:spMkLst>
        </pc:spChg>
        <pc:spChg chg="add mod">
          <ac:chgData name="李　加一" userId="57c7aacc-bf7d-4fb4-8504-717f93f5f2c1" providerId="ADAL" clId="{3586AB8D-D2B7-47B7-8041-0B4482C726EB}" dt="2023-02-09T10:25:39.543" v="819" actId="1076"/>
          <ac:spMkLst>
            <pc:docMk/>
            <pc:sldMk cId="1618106304" sldId="276"/>
            <ac:spMk id="74" creationId="{25263E04-8BDC-7125-0ECE-F7E0ED2411CB}"/>
          </ac:spMkLst>
        </pc:spChg>
        <pc:spChg chg="add mod">
          <ac:chgData name="李　加一" userId="57c7aacc-bf7d-4fb4-8504-717f93f5f2c1" providerId="ADAL" clId="{3586AB8D-D2B7-47B7-8041-0B4482C726EB}" dt="2023-02-09T10:25:39.543" v="819" actId="1076"/>
          <ac:spMkLst>
            <pc:docMk/>
            <pc:sldMk cId="1618106304" sldId="276"/>
            <ac:spMk id="77" creationId="{EDD7143A-EFBE-DE5C-862C-5E688B4EB615}"/>
          </ac:spMkLst>
        </pc:spChg>
        <pc:spChg chg="add mod">
          <ac:chgData name="李　加一" userId="57c7aacc-bf7d-4fb4-8504-717f93f5f2c1" providerId="ADAL" clId="{3586AB8D-D2B7-47B7-8041-0B4482C726EB}" dt="2023-02-09T10:25:39.543" v="819" actId="1076"/>
          <ac:spMkLst>
            <pc:docMk/>
            <pc:sldMk cId="1618106304" sldId="276"/>
            <ac:spMk id="78" creationId="{DD2CC346-9416-F9B1-F95B-9EEC43E2B99F}"/>
          </ac:spMkLst>
        </pc:spChg>
        <pc:spChg chg="add mod">
          <ac:chgData name="李　加一" userId="57c7aacc-bf7d-4fb4-8504-717f93f5f2c1" providerId="ADAL" clId="{3586AB8D-D2B7-47B7-8041-0B4482C726EB}" dt="2023-02-09T10:25:39.543" v="819" actId="1076"/>
          <ac:spMkLst>
            <pc:docMk/>
            <pc:sldMk cId="1618106304" sldId="276"/>
            <ac:spMk id="81" creationId="{C87D8981-B969-832A-BFB8-3723649B8D65}"/>
          </ac:spMkLst>
        </pc:spChg>
        <pc:spChg chg="add mod">
          <ac:chgData name="李　加一" userId="57c7aacc-bf7d-4fb4-8504-717f93f5f2c1" providerId="ADAL" clId="{3586AB8D-D2B7-47B7-8041-0B4482C726EB}" dt="2023-02-09T10:25:39.543" v="819" actId="1076"/>
          <ac:spMkLst>
            <pc:docMk/>
            <pc:sldMk cId="1618106304" sldId="276"/>
            <ac:spMk id="82" creationId="{EB1F1F0F-BEB7-8FE1-AF4C-83971EF8D0F2}"/>
          </ac:spMkLst>
        </pc:spChg>
        <pc:spChg chg="add mod">
          <ac:chgData name="李　加一" userId="57c7aacc-bf7d-4fb4-8504-717f93f5f2c1" providerId="ADAL" clId="{3586AB8D-D2B7-47B7-8041-0B4482C726EB}" dt="2023-02-09T10:25:39.543" v="819" actId="1076"/>
          <ac:spMkLst>
            <pc:docMk/>
            <pc:sldMk cId="1618106304" sldId="276"/>
            <ac:spMk id="85" creationId="{EF87050C-A045-9C30-E350-0B970BD49F63}"/>
          </ac:spMkLst>
        </pc:spChg>
        <pc:spChg chg="add mod">
          <ac:chgData name="李　加一" userId="57c7aacc-bf7d-4fb4-8504-717f93f5f2c1" providerId="ADAL" clId="{3586AB8D-D2B7-47B7-8041-0B4482C726EB}" dt="2023-02-09T10:25:39.543" v="819" actId="1076"/>
          <ac:spMkLst>
            <pc:docMk/>
            <pc:sldMk cId="1618106304" sldId="276"/>
            <ac:spMk id="86" creationId="{0A6D092D-A3AF-6534-DA51-6A1A8ABC406A}"/>
          </ac:spMkLst>
        </pc:spChg>
        <pc:spChg chg="add mod">
          <ac:chgData name="李　加一" userId="57c7aacc-bf7d-4fb4-8504-717f93f5f2c1" providerId="ADAL" clId="{3586AB8D-D2B7-47B7-8041-0B4482C726EB}" dt="2023-02-09T10:25:39.543" v="819" actId="1076"/>
          <ac:spMkLst>
            <pc:docMk/>
            <pc:sldMk cId="1618106304" sldId="276"/>
            <ac:spMk id="89" creationId="{11CF2A1A-0720-753C-0A24-EB3C2A1C5E9C}"/>
          </ac:spMkLst>
        </pc:spChg>
        <pc:spChg chg="add mod">
          <ac:chgData name="李　加一" userId="57c7aacc-bf7d-4fb4-8504-717f93f5f2c1" providerId="ADAL" clId="{3586AB8D-D2B7-47B7-8041-0B4482C726EB}" dt="2023-02-09T10:25:39.543" v="819" actId="1076"/>
          <ac:spMkLst>
            <pc:docMk/>
            <pc:sldMk cId="1618106304" sldId="276"/>
            <ac:spMk id="90" creationId="{26C01AE6-0655-5EB8-F764-C4F5317A5233}"/>
          </ac:spMkLst>
        </pc:spChg>
        <pc:spChg chg="add mod">
          <ac:chgData name="李　加一" userId="57c7aacc-bf7d-4fb4-8504-717f93f5f2c1" providerId="ADAL" clId="{3586AB8D-D2B7-47B7-8041-0B4482C726EB}" dt="2023-02-09T10:25:39.543" v="819" actId="1076"/>
          <ac:spMkLst>
            <pc:docMk/>
            <pc:sldMk cId="1618106304" sldId="276"/>
            <ac:spMk id="93" creationId="{502924F0-7441-EBB0-11DE-A9EF77F93641}"/>
          </ac:spMkLst>
        </pc:spChg>
        <pc:spChg chg="add mod">
          <ac:chgData name="李　加一" userId="57c7aacc-bf7d-4fb4-8504-717f93f5f2c1" providerId="ADAL" clId="{3586AB8D-D2B7-47B7-8041-0B4482C726EB}" dt="2023-02-09T10:25:39.543" v="819" actId="1076"/>
          <ac:spMkLst>
            <pc:docMk/>
            <pc:sldMk cId="1618106304" sldId="276"/>
            <ac:spMk id="94" creationId="{D1C20490-CA47-339B-6BF0-C4BC3A71B0DF}"/>
          </ac:spMkLst>
        </pc:spChg>
        <pc:spChg chg="add mod">
          <ac:chgData name="李　加一" userId="57c7aacc-bf7d-4fb4-8504-717f93f5f2c1" providerId="ADAL" clId="{3586AB8D-D2B7-47B7-8041-0B4482C726EB}" dt="2023-02-09T10:25:39.543" v="819" actId="1076"/>
          <ac:spMkLst>
            <pc:docMk/>
            <pc:sldMk cId="1618106304" sldId="276"/>
            <ac:spMk id="97" creationId="{112BDEB0-9204-C974-901E-74561BEBDE80}"/>
          </ac:spMkLst>
        </pc:spChg>
        <pc:spChg chg="add mod">
          <ac:chgData name="李　加一" userId="57c7aacc-bf7d-4fb4-8504-717f93f5f2c1" providerId="ADAL" clId="{3586AB8D-D2B7-47B7-8041-0B4482C726EB}" dt="2023-02-09T10:25:39.543" v="819" actId="1076"/>
          <ac:spMkLst>
            <pc:docMk/>
            <pc:sldMk cId="1618106304" sldId="276"/>
            <ac:spMk id="98" creationId="{8A04E7EC-28A4-A8E3-1FE0-AE4C9FD56B08}"/>
          </ac:spMkLst>
        </pc:spChg>
        <pc:spChg chg="add mod">
          <ac:chgData name="李　加一" userId="57c7aacc-bf7d-4fb4-8504-717f93f5f2c1" providerId="ADAL" clId="{3586AB8D-D2B7-47B7-8041-0B4482C726EB}" dt="2023-02-09T10:25:39.543" v="819" actId="1076"/>
          <ac:spMkLst>
            <pc:docMk/>
            <pc:sldMk cId="1618106304" sldId="276"/>
            <ac:spMk id="101" creationId="{A75A39D7-8E3B-184C-51F9-28FAC33F2153}"/>
          </ac:spMkLst>
        </pc:spChg>
        <pc:spChg chg="add mod">
          <ac:chgData name="李　加一" userId="57c7aacc-bf7d-4fb4-8504-717f93f5f2c1" providerId="ADAL" clId="{3586AB8D-D2B7-47B7-8041-0B4482C726EB}" dt="2023-02-09T10:25:39.543" v="819" actId="1076"/>
          <ac:spMkLst>
            <pc:docMk/>
            <pc:sldMk cId="1618106304" sldId="276"/>
            <ac:spMk id="102" creationId="{7C1308F3-93BE-25A1-187F-51147F47F8AF}"/>
          </ac:spMkLst>
        </pc:spChg>
        <pc:spChg chg="add mod">
          <ac:chgData name="李　加一" userId="57c7aacc-bf7d-4fb4-8504-717f93f5f2c1" providerId="ADAL" clId="{3586AB8D-D2B7-47B7-8041-0B4482C726EB}" dt="2023-02-09T10:25:39.543" v="819" actId="1076"/>
          <ac:spMkLst>
            <pc:docMk/>
            <pc:sldMk cId="1618106304" sldId="276"/>
            <ac:spMk id="105" creationId="{D81F96A9-4C09-4C1D-22ED-E9DA9C4B2633}"/>
          </ac:spMkLst>
        </pc:spChg>
        <pc:spChg chg="add mod">
          <ac:chgData name="李　加一" userId="57c7aacc-bf7d-4fb4-8504-717f93f5f2c1" providerId="ADAL" clId="{3586AB8D-D2B7-47B7-8041-0B4482C726EB}" dt="2023-02-09T10:25:39.543" v="819" actId="1076"/>
          <ac:spMkLst>
            <pc:docMk/>
            <pc:sldMk cId="1618106304" sldId="276"/>
            <ac:spMk id="106" creationId="{14CC9B6C-8419-8EE2-0DD4-50B9BB01D7F1}"/>
          </ac:spMkLst>
        </pc:spChg>
        <pc:spChg chg="add mod">
          <ac:chgData name="李　加一" userId="57c7aacc-bf7d-4fb4-8504-717f93f5f2c1" providerId="ADAL" clId="{3586AB8D-D2B7-47B7-8041-0B4482C726EB}" dt="2023-02-09T10:25:39.543" v="819" actId="1076"/>
          <ac:spMkLst>
            <pc:docMk/>
            <pc:sldMk cId="1618106304" sldId="276"/>
            <ac:spMk id="109" creationId="{6E1B86F3-F35D-7A76-3819-657166274EF3}"/>
          </ac:spMkLst>
        </pc:spChg>
        <pc:spChg chg="add mod">
          <ac:chgData name="李　加一" userId="57c7aacc-bf7d-4fb4-8504-717f93f5f2c1" providerId="ADAL" clId="{3586AB8D-D2B7-47B7-8041-0B4482C726EB}" dt="2023-02-09T10:25:39.543" v="819" actId="1076"/>
          <ac:spMkLst>
            <pc:docMk/>
            <pc:sldMk cId="1618106304" sldId="276"/>
            <ac:spMk id="110" creationId="{09C3A7ED-137E-BDD1-B456-216370EDB715}"/>
          </ac:spMkLst>
        </pc:spChg>
        <pc:spChg chg="add mod">
          <ac:chgData name="李　加一" userId="57c7aacc-bf7d-4fb4-8504-717f93f5f2c1" providerId="ADAL" clId="{3586AB8D-D2B7-47B7-8041-0B4482C726EB}" dt="2023-02-09T10:25:39.543" v="819" actId="1076"/>
          <ac:spMkLst>
            <pc:docMk/>
            <pc:sldMk cId="1618106304" sldId="276"/>
            <ac:spMk id="113" creationId="{63365371-C7A1-B52B-7E2A-B1878B351F02}"/>
          </ac:spMkLst>
        </pc:spChg>
        <pc:spChg chg="add mod">
          <ac:chgData name="李　加一" userId="57c7aacc-bf7d-4fb4-8504-717f93f5f2c1" providerId="ADAL" clId="{3586AB8D-D2B7-47B7-8041-0B4482C726EB}" dt="2023-02-09T10:25:39.543" v="819" actId="1076"/>
          <ac:spMkLst>
            <pc:docMk/>
            <pc:sldMk cId="1618106304" sldId="276"/>
            <ac:spMk id="114" creationId="{F68503A0-0F9A-B87C-95B2-1B12CCA8680F}"/>
          </ac:spMkLst>
        </pc:spChg>
        <pc:spChg chg="add mod">
          <ac:chgData name="李　加一" userId="57c7aacc-bf7d-4fb4-8504-717f93f5f2c1" providerId="ADAL" clId="{3586AB8D-D2B7-47B7-8041-0B4482C726EB}" dt="2023-02-09T10:25:39.543" v="819" actId="1076"/>
          <ac:spMkLst>
            <pc:docMk/>
            <pc:sldMk cId="1618106304" sldId="276"/>
            <ac:spMk id="117" creationId="{9B7A9D1B-3A18-CD2D-271F-37B387D76458}"/>
          </ac:spMkLst>
        </pc:spChg>
        <pc:spChg chg="add mod">
          <ac:chgData name="李　加一" userId="57c7aacc-bf7d-4fb4-8504-717f93f5f2c1" providerId="ADAL" clId="{3586AB8D-D2B7-47B7-8041-0B4482C726EB}" dt="2023-02-09T10:25:39.543" v="819" actId="1076"/>
          <ac:spMkLst>
            <pc:docMk/>
            <pc:sldMk cId="1618106304" sldId="276"/>
            <ac:spMk id="118" creationId="{B43023F3-8D1F-A17F-22D0-9E972E2A4321}"/>
          </ac:spMkLst>
        </pc:spChg>
        <pc:spChg chg="add mod">
          <ac:chgData name="李　加一" userId="57c7aacc-bf7d-4fb4-8504-717f93f5f2c1" providerId="ADAL" clId="{3586AB8D-D2B7-47B7-8041-0B4482C726EB}" dt="2023-02-09T10:25:39.543" v="819" actId="1076"/>
          <ac:spMkLst>
            <pc:docMk/>
            <pc:sldMk cId="1618106304" sldId="276"/>
            <ac:spMk id="119" creationId="{09FAECA0-BC7D-5FAC-3851-CD49B4C88EBC}"/>
          </ac:spMkLst>
        </pc:spChg>
        <pc:spChg chg="add mod">
          <ac:chgData name="李　加一" userId="57c7aacc-bf7d-4fb4-8504-717f93f5f2c1" providerId="ADAL" clId="{3586AB8D-D2B7-47B7-8041-0B4482C726EB}" dt="2023-02-09T10:25:39.543" v="819" actId="1076"/>
          <ac:spMkLst>
            <pc:docMk/>
            <pc:sldMk cId="1618106304" sldId="276"/>
            <ac:spMk id="120" creationId="{F2631806-4080-141F-04D4-12113916AB28}"/>
          </ac:spMkLst>
        </pc:spChg>
        <pc:spChg chg="add mod">
          <ac:chgData name="李　加一" userId="57c7aacc-bf7d-4fb4-8504-717f93f5f2c1" providerId="ADAL" clId="{3586AB8D-D2B7-47B7-8041-0B4482C726EB}" dt="2023-02-09T10:25:39.543" v="819" actId="1076"/>
          <ac:spMkLst>
            <pc:docMk/>
            <pc:sldMk cId="1618106304" sldId="276"/>
            <ac:spMk id="121" creationId="{FE1B13F7-ED6B-FEA2-02F6-C50E327FB3B0}"/>
          </ac:spMkLst>
        </pc:spChg>
        <pc:spChg chg="add mod">
          <ac:chgData name="李　加一" userId="57c7aacc-bf7d-4fb4-8504-717f93f5f2c1" providerId="ADAL" clId="{3586AB8D-D2B7-47B7-8041-0B4482C726EB}" dt="2023-02-09T10:25:39.543" v="819" actId="1076"/>
          <ac:spMkLst>
            <pc:docMk/>
            <pc:sldMk cId="1618106304" sldId="276"/>
            <ac:spMk id="122" creationId="{416343EE-29E5-9AFD-1226-0DEB30C43FE9}"/>
          </ac:spMkLst>
        </pc:spChg>
        <pc:spChg chg="add mod">
          <ac:chgData name="李　加一" userId="57c7aacc-bf7d-4fb4-8504-717f93f5f2c1" providerId="ADAL" clId="{3586AB8D-D2B7-47B7-8041-0B4482C726EB}" dt="2023-02-09T10:25:39.543" v="819" actId="1076"/>
          <ac:spMkLst>
            <pc:docMk/>
            <pc:sldMk cId="1618106304" sldId="276"/>
            <ac:spMk id="125" creationId="{3F968AED-F622-8CD7-5D08-4D6F32722B69}"/>
          </ac:spMkLst>
        </pc:spChg>
        <pc:spChg chg="add mod">
          <ac:chgData name="李　加一" userId="57c7aacc-bf7d-4fb4-8504-717f93f5f2c1" providerId="ADAL" clId="{3586AB8D-D2B7-47B7-8041-0B4482C726EB}" dt="2023-02-09T10:25:39.543" v="819" actId="1076"/>
          <ac:spMkLst>
            <pc:docMk/>
            <pc:sldMk cId="1618106304" sldId="276"/>
            <ac:spMk id="126" creationId="{F729315C-B7AC-E2A8-5D94-352DC958C237}"/>
          </ac:spMkLst>
        </pc:spChg>
        <pc:spChg chg="add mod">
          <ac:chgData name="李　加一" userId="57c7aacc-bf7d-4fb4-8504-717f93f5f2c1" providerId="ADAL" clId="{3586AB8D-D2B7-47B7-8041-0B4482C726EB}" dt="2023-02-09T10:25:39.543" v="819" actId="1076"/>
          <ac:spMkLst>
            <pc:docMk/>
            <pc:sldMk cId="1618106304" sldId="276"/>
            <ac:spMk id="127" creationId="{C3E3B54A-545B-77C9-82C2-80A388334368}"/>
          </ac:spMkLst>
        </pc:spChg>
        <pc:spChg chg="add mod">
          <ac:chgData name="李　加一" userId="57c7aacc-bf7d-4fb4-8504-717f93f5f2c1" providerId="ADAL" clId="{3586AB8D-D2B7-47B7-8041-0B4482C726EB}" dt="2023-02-09T10:25:39.543" v="819" actId="1076"/>
          <ac:spMkLst>
            <pc:docMk/>
            <pc:sldMk cId="1618106304" sldId="276"/>
            <ac:spMk id="128" creationId="{1864C147-EF47-FC7E-C1F6-2078375E2A63}"/>
          </ac:spMkLst>
        </pc:spChg>
        <pc:spChg chg="add mod">
          <ac:chgData name="李　加一" userId="57c7aacc-bf7d-4fb4-8504-717f93f5f2c1" providerId="ADAL" clId="{3586AB8D-D2B7-47B7-8041-0B4482C726EB}" dt="2023-02-09T10:25:39.543" v="819" actId="1076"/>
          <ac:spMkLst>
            <pc:docMk/>
            <pc:sldMk cId="1618106304" sldId="276"/>
            <ac:spMk id="129" creationId="{923B9094-3ABC-CA16-4846-E74FC1074741}"/>
          </ac:spMkLst>
        </pc:spChg>
        <pc:spChg chg="add mod">
          <ac:chgData name="李　加一" userId="57c7aacc-bf7d-4fb4-8504-717f93f5f2c1" providerId="ADAL" clId="{3586AB8D-D2B7-47B7-8041-0B4482C726EB}" dt="2023-02-09T10:25:39.543" v="819" actId="1076"/>
          <ac:spMkLst>
            <pc:docMk/>
            <pc:sldMk cId="1618106304" sldId="276"/>
            <ac:spMk id="130" creationId="{FB11D0BE-1472-EE29-B6AE-61D5B2DC2BDA}"/>
          </ac:spMkLst>
        </pc:spChg>
        <pc:graphicFrameChg chg="add mod">
          <ac:chgData name="李　加一" userId="57c7aacc-bf7d-4fb4-8504-717f93f5f2c1" providerId="ADAL" clId="{3586AB8D-D2B7-47B7-8041-0B4482C726EB}" dt="2023-02-09T10:25:39.543" v="819" actId="1076"/>
          <ac:graphicFrameMkLst>
            <pc:docMk/>
            <pc:sldMk cId="1618106304" sldId="276"/>
            <ac:graphicFrameMk id="16" creationId="{5867B306-7CDA-7EE7-36AD-A8C65C2A16EB}"/>
          </ac:graphicFrameMkLst>
        </pc:graphicFrameChg>
        <pc:cxnChg chg="add mod">
          <ac:chgData name="李　加一" userId="57c7aacc-bf7d-4fb4-8504-717f93f5f2c1" providerId="ADAL" clId="{3586AB8D-D2B7-47B7-8041-0B4482C726EB}" dt="2023-02-09T10:25:39.543" v="819" actId="1076"/>
          <ac:cxnSpMkLst>
            <pc:docMk/>
            <pc:sldMk cId="1618106304" sldId="276"/>
            <ac:cxnSpMk id="11" creationId="{7954489E-893C-452A-9CA8-7291C8D6BD3B}"/>
          </ac:cxnSpMkLst>
        </pc:cxnChg>
        <pc:cxnChg chg="add mod">
          <ac:chgData name="李　加一" userId="57c7aacc-bf7d-4fb4-8504-717f93f5f2c1" providerId="ADAL" clId="{3586AB8D-D2B7-47B7-8041-0B4482C726EB}" dt="2023-02-09T10:25:39.543" v="819" actId="1076"/>
          <ac:cxnSpMkLst>
            <pc:docMk/>
            <pc:sldMk cId="1618106304" sldId="276"/>
            <ac:cxnSpMk id="12" creationId="{DC22D4DF-F653-E582-B444-397FAC05D8A5}"/>
          </ac:cxnSpMkLst>
        </pc:cxnChg>
        <pc:cxnChg chg="add mod">
          <ac:chgData name="李　加一" userId="57c7aacc-bf7d-4fb4-8504-717f93f5f2c1" providerId="ADAL" clId="{3586AB8D-D2B7-47B7-8041-0B4482C726EB}" dt="2023-02-09T10:25:39.543" v="819" actId="1076"/>
          <ac:cxnSpMkLst>
            <pc:docMk/>
            <pc:sldMk cId="1618106304" sldId="276"/>
            <ac:cxnSpMk id="13" creationId="{6D9A5DED-732C-370B-073B-7AA57D1D2FFD}"/>
          </ac:cxnSpMkLst>
        </pc:cxnChg>
        <pc:cxnChg chg="add mod">
          <ac:chgData name="李　加一" userId="57c7aacc-bf7d-4fb4-8504-717f93f5f2c1" providerId="ADAL" clId="{3586AB8D-D2B7-47B7-8041-0B4482C726EB}" dt="2023-02-09T10:25:39.543" v="819" actId="1076"/>
          <ac:cxnSpMkLst>
            <pc:docMk/>
            <pc:sldMk cId="1618106304" sldId="276"/>
            <ac:cxnSpMk id="14" creationId="{4E566F14-132A-A03F-F367-3C812D6B337A}"/>
          </ac:cxnSpMkLst>
        </pc:cxnChg>
        <pc:cxnChg chg="add mod">
          <ac:chgData name="李　加一" userId="57c7aacc-bf7d-4fb4-8504-717f93f5f2c1" providerId="ADAL" clId="{3586AB8D-D2B7-47B7-8041-0B4482C726EB}" dt="2023-02-09T10:25:39.543" v="819" actId="1076"/>
          <ac:cxnSpMkLst>
            <pc:docMk/>
            <pc:sldMk cId="1618106304" sldId="276"/>
            <ac:cxnSpMk id="22" creationId="{104F85F3-1BC0-1F70-E6BA-5E976F1842BA}"/>
          </ac:cxnSpMkLst>
        </pc:cxnChg>
        <pc:cxnChg chg="add mod">
          <ac:chgData name="李　加一" userId="57c7aacc-bf7d-4fb4-8504-717f93f5f2c1" providerId="ADAL" clId="{3586AB8D-D2B7-47B7-8041-0B4482C726EB}" dt="2023-02-09T10:25:39.543" v="819" actId="1076"/>
          <ac:cxnSpMkLst>
            <pc:docMk/>
            <pc:sldMk cId="1618106304" sldId="276"/>
            <ac:cxnSpMk id="23" creationId="{9F8706C1-51CB-BFDE-4640-B0B8C4DE4DA0}"/>
          </ac:cxnSpMkLst>
        </pc:cxnChg>
        <pc:cxnChg chg="add mod">
          <ac:chgData name="李　加一" userId="57c7aacc-bf7d-4fb4-8504-717f93f5f2c1" providerId="ADAL" clId="{3586AB8D-D2B7-47B7-8041-0B4482C726EB}" dt="2023-02-09T10:25:39.543" v="819" actId="1076"/>
          <ac:cxnSpMkLst>
            <pc:docMk/>
            <pc:sldMk cId="1618106304" sldId="276"/>
            <ac:cxnSpMk id="24" creationId="{F7355B81-4895-4674-42A9-08AA6CF80C0D}"/>
          </ac:cxnSpMkLst>
        </pc:cxnChg>
        <pc:cxnChg chg="add mod">
          <ac:chgData name="李　加一" userId="57c7aacc-bf7d-4fb4-8504-717f93f5f2c1" providerId="ADAL" clId="{3586AB8D-D2B7-47B7-8041-0B4482C726EB}" dt="2023-02-09T10:25:39.543" v="819" actId="1076"/>
          <ac:cxnSpMkLst>
            <pc:docMk/>
            <pc:sldMk cId="1618106304" sldId="276"/>
            <ac:cxnSpMk id="25" creationId="{21F24D48-541D-3933-5B69-D60125B6A38A}"/>
          </ac:cxnSpMkLst>
        </pc:cxnChg>
        <pc:cxnChg chg="add mod">
          <ac:chgData name="李　加一" userId="57c7aacc-bf7d-4fb4-8504-717f93f5f2c1" providerId="ADAL" clId="{3586AB8D-D2B7-47B7-8041-0B4482C726EB}" dt="2023-02-09T10:25:39.543" v="819" actId="1076"/>
          <ac:cxnSpMkLst>
            <pc:docMk/>
            <pc:sldMk cId="1618106304" sldId="276"/>
            <ac:cxnSpMk id="30" creationId="{DF14D8CC-03D6-9D01-D99E-54062E497486}"/>
          </ac:cxnSpMkLst>
        </pc:cxnChg>
        <pc:cxnChg chg="add mod">
          <ac:chgData name="李　加一" userId="57c7aacc-bf7d-4fb4-8504-717f93f5f2c1" providerId="ADAL" clId="{3586AB8D-D2B7-47B7-8041-0B4482C726EB}" dt="2023-02-09T10:25:39.543" v="819" actId="1076"/>
          <ac:cxnSpMkLst>
            <pc:docMk/>
            <pc:sldMk cId="1618106304" sldId="276"/>
            <ac:cxnSpMk id="32" creationId="{49DCA131-2897-D63B-9584-FB05B08DC1EB}"/>
          </ac:cxnSpMkLst>
        </pc:cxnChg>
        <pc:cxnChg chg="add mod">
          <ac:chgData name="李　加一" userId="57c7aacc-bf7d-4fb4-8504-717f93f5f2c1" providerId="ADAL" clId="{3586AB8D-D2B7-47B7-8041-0B4482C726EB}" dt="2023-02-09T10:25:39.543" v="819" actId="1076"/>
          <ac:cxnSpMkLst>
            <pc:docMk/>
            <pc:sldMk cId="1618106304" sldId="276"/>
            <ac:cxnSpMk id="33" creationId="{C9FE8864-2F37-FCDB-AFB4-2AC8A7E7EA41}"/>
          </ac:cxnSpMkLst>
        </pc:cxnChg>
        <pc:cxnChg chg="add mod">
          <ac:chgData name="李　加一" userId="57c7aacc-bf7d-4fb4-8504-717f93f5f2c1" providerId="ADAL" clId="{3586AB8D-D2B7-47B7-8041-0B4482C726EB}" dt="2023-02-09T10:25:39.543" v="819" actId="1076"/>
          <ac:cxnSpMkLst>
            <pc:docMk/>
            <pc:sldMk cId="1618106304" sldId="276"/>
            <ac:cxnSpMk id="34" creationId="{04E877F5-0D64-5151-5590-3B3E8799DD9D}"/>
          </ac:cxnSpMkLst>
        </pc:cxnChg>
        <pc:cxnChg chg="add mod">
          <ac:chgData name="李　加一" userId="57c7aacc-bf7d-4fb4-8504-717f93f5f2c1" providerId="ADAL" clId="{3586AB8D-D2B7-47B7-8041-0B4482C726EB}" dt="2023-02-09T10:25:39.543" v="819" actId="1076"/>
          <ac:cxnSpMkLst>
            <pc:docMk/>
            <pc:sldMk cId="1618106304" sldId="276"/>
            <ac:cxnSpMk id="35" creationId="{AE5B068A-BC7C-53FD-B990-F63AC46D0E21}"/>
          </ac:cxnSpMkLst>
        </pc:cxnChg>
        <pc:cxnChg chg="add mod">
          <ac:chgData name="李　加一" userId="57c7aacc-bf7d-4fb4-8504-717f93f5f2c1" providerId="ADAL" clId="{3586AB8D-D2B7-47B7-8041-0B4482C726EB}" dt="2023-02-09T10:25:39.543" v="819" actId="1076"/>
          <ac:cxnSpMkLst>
            <pc:docMk/>
            <pc:sldMk cId="1618106304" sldId="276"/>
            <ac:cxnSpMk id="39" creationId="{F04893BE-8968-23D4-B743-7BEBDFE5AAD4}"/>
          </ac:cxnSpMkLst>
        </pc:cxnChg>
        <pc:cxnChg chg="add mod">
          <ac:chgData name="李　加一" userId="57c7aacc-bf7d-4fb4-8504-717f93f5f2c1" providerId="ADAL" clId="{3586AB8D-D2B7-47B7-8041-0B4482C726EB}" dt="2023-02-09T10:25:39.543" v="819" actId="1076"/>
          <ac:cxnSpMkLst>
            <pc:docMk/>
            <pc:sldMk cId="1618106304" sldId="276"/>
            <ac:cxnSpMk id="40" creationId="{378E3FCA-CB28-8AE9-6919-ECFD1E7C84A3}"/>
          </ac:cxnSpMkLst>
        </pc:cxnChg>
        <pc:cxnChg chg="add mod">
          <ac:chgData name="李　加一" userId="57c7aacc-bf7d-4fb4-8504-717f93f5f2c1" providerId="ADAL" clId="{3586AB8D-D2B7-47B7-8041-0B4482C726EB}" dt="2023-02-09T10:25:39.543" v="819" actId="1076"/>
          <ac:cxnSpMkLst>
            <pc:docMk/>
            <pc:sldMk cId="1618106304" sldId="276"/>
            <ac:cxnSpMk id="43" creationId="{52BB20E7-7558-ED6C-7158-BAF627EB927B}"/>
          </ac:cxnSpMkLst>
        </pc:cxnChg>
        <pc:cxnChg chg="add mod">
          <ac:chgData name="李　加一" userId="57c7aacc-bf7d-4fb4-8504-717f93f5f2c1" providerId="ADAL" clId="{3586AB8D-D2B7-47B7-8041-0B4482C726EB}" dt="2023-02-09T10:25:39.543" v="819" actId="1076"/>
          <ac:cxnSpMkLst>
            <pc:docMk/>
            <pc:sldMk cId="1618106304" sldId="276"/>
            <ac:cxnSpMk id="44" creationId="{6711CB72-3AF8-8B15-B356-7E9BCF62EAAA}"/>
          </ac:cxnSpMkLst>
        </pc:cxnChg>
        <pc:cxnChg chg="add mod">
          <ac:chgData name="李　加一" userId="57c7aacc-bf7d-4fb4-8504-717f93f5f2c1" providerId="ADAL" clId="{3586AB8D-D2B7-47B7-8041-0B4482C726EB}" dt="2023-02-09T10:25:39.543" v="819" actId="1076"/>
          <ac:cxnSpMkLst>
            <pc:docMk/>
            <pc:sldMk cId="1618106304" sldId="276"/>
            <ac:cxnSpMk id="47" creationId="{8C267D78-470A-DDE3-53C0-8330D96BAC76}"/>
          </ac:cxnSpMkLst>
        </pc:cxnChg>
        <pc:cxnChg chg="add mod">
          <ac:chgData name="李　加一" userId="57c7aacc-bf7d-4fb4-8504-717f93f5f2c1" providerId="ADAL" clId="{3586AB8D-D2B7-47B7-8041-0B4482C726EB}" dt="2023-02-09T10:25:39.543" v="819" actId="1076"/>
          <ac:cxnSpMkLst>
            <pc:docMk/>
            <pc:sldMk cId="1618106304" sldId="276"/>
            <ac:cxnSpMk id="48" creationId="{002048E7-20F5-E8BF-B739-8529288BE656}"/>
          </ac:cxnSpMkLst>
        </pc:cxnChg>
        <pc:cxnChg chg="add mod">
          <ac:chgData name="李　加一" userId="57c7aacc-bf7d-4fb4-8504-717f93f5f2c1" providerId="ADAL" clId="{3586AB8D-D2B7-47B7-8041-0B4482C726EB}" dt="2023-02-09T10:25:39.543" v="819" actId="1076"/>
          <ac:cxnSpMkLst>
            <pc:docMk/>
            <pc:sldMk cId="1618106304" sldId="276"/>
            <ac:cxnSpMk id="51" creationId="{F6868375-7681-8332-61A9-BB2E889A161C}"/>
          </ac:cxnSpMkLst>
        </pc:cxnChg>
        <pc:cxnChg chg="add mod">
          <ac:chgData name="李　加一" userId="57c7aacc-bf7d-4fb4-8504-717f93f5f2c1" providerId="ADAL" clId="{3586AB8D-D2B7-47B7-8041-0B4482C726EB}" dt="2023-02-09T10:25:39.543" v="819" actId="1076"/>
          <ac:cxnSpMkLst>
            <pc:docMk/>
            <pc:sldMk cId="1618106304" sldId="276"/>
            <ac:cxnSpMk id="52" creationId="{25970031-76D4-37C5-5BD1-178134B5D65B}"/>
          </ac:cxnSpMkLst>
        </pc:cxnChg>
        <pc:cxnChg chg="add mod">
          <ac:chgData name="李　加一" userId="57c7aacc-bf7d-4fb4-8504-717f93f5f2c1" providerId="ADAL" clId="{3586AB8D-D2B7-47B7-8041-0B4482C726EB}" dt="2023-02-09T10:25:39.543" v="819" actId="1076"/>
          <ac:cxnSpMkLst>
            <pc:docMk/>
            <pc:sldMk cId="1618106304" sldId="276"/>
            <ac:cxnSpMk id="55" creationId="{129D4641-4F86-D753-E2E8-6EDBB8833927}"/>
          </ac:cxnSpMkLst>
        </pc:cxnChg>
        <pc:cxnChg chg="add mod">
          <ac:chgData name="李　加一" userId="57c7aacc-bf7d-4fb4-8504-717f93f5f2c1" providerId="ADAL" clId="{3586AB8D-D2B7-47B7-8041-0B4482C726EB}" dt="2023-02-09T10:25:39.543" v="819" actId="1076"/>
          <ac:cxnSpMkLst>
            <pc:docMk/>
            <pc:sldMk cId="1618106304" sldId="276"/>
            <ac:cxnSpMk id="56" creationId="{34B1763F-E908-2D76-4A48-9C84A29E3AF5}"/>
          </ac:cxnSpMkLst>
        </pc:cxnChg>
        <pc:cxnChg chg="add mod">
          <ac:chgData name="李　加一" userId="57c7aacc-bf7d-4fb4-8504-717f93f5f2c1" providerId="ADAL" clId="{3586AB8D-D2B7-47B7-8041-0B4482C726EB}" dt="2023-02-09T10:25:39.543" v="819" actId="1076"/>
          <ac:cxnSpMkLst>
            <pc:docMk/>
            <pc:sldMk cId="1618106304" sldId="276"/>
            <ac:cxnSpMk id="59" creationId="{4078BDFE-0948-0581-7771-30F54A9CE5C3}"/>
          </ac:cxnSpMkLst>
        </pc:cxnChg>
        <pc:cxnChg chg="add mod">
          <ac:chgData name="李　加一" userId="57c7aacc-bf7d-4fb4-8504-717f93f5f2c1" providerId="ADAL" clId="{3586AB8D-D2B7-47B7-8041-0B4482C726EB}" dt="2023-02-09T10:25:39.543" v="819" actId="1076"/>
          <ac:cxnSpMkLst>
            <pc:docMk/>
            <pc:sldMk cId="1618106304" sldId="276"/>
            <ac:cxnSpMk id="60" creationId="{AC02EF64-237F-2E27-C76E-CDD6C76B6961}"/>
          </ac:cxnSpMkLst>
        </pc:cxnChg>
        <pc:cxnChg chg="add mod">
          <ac:chgData name="李　加一" userId="57c7aacc-bf7d-4fb4-8504-717f93f5f2c1" providerId="ADAL" clId="{3586AB8D-D2B7-47B7-8041-0B4482C726EB}" dt="2023-02-09T10:25:39.543" v="819" actId="1076"/>
          <ac:cxnSpMkLst>
            <pc:docMk/>
            <pc:sldMk cId="1618106304" sldId="276"/>
            <ac:cxnSpMk id="63" creationId="{56ABF180-D3F5-8287-E898-977C1F65CB44}"/>
          </ac:cxnSpMkLst>
        </pc:cxnChg>
        <pc:cxnChg chg="add mod">
          <ac:chgData name="李　加一" userId="57c7aacc-bf7d-4fb4-8504-717f93f5f2c1" providerId="ADAL" clId="{3586AB8D-D2B7-47B7-8041-0B4482C726EB}" dt="2023-02-09T10:25:39.543" v="819" actId="1076"/>
          <ac:cxnSpMkLst>
            <pc:docMk/>
            <pc:sldMk cId="1618106304" sldId="276"/>
            <ac:cxnSpMk id="64" creationId="{E576414A-374D-5D27-9FC9-D35D6F8F70FC}"/>
          </ac:cxnSpMkLst>
        </pc:cxnChg>
        <pc:cxnChg chg="add mod">
          <ac:chgData name="李　加一" userId="57c7aacc-bf7d-4fb4-8504-717f93f5f2c1" providerId="ADAL" clId="{3586AB8D-D2B7-47B7-8041-0B4482C726EB}" dt="2023-02-09T10:25:39.543" v="819" actId="1076"/>
          <ac:cxnSpMkLst>
            <pc:docMk/>
            <pc:sldMk cId="1618106304" sldId="276"/>
            <ac:cxnSpMk id="67" creationId="{23158F89-2E15-0C2F-D665-ADF6CB427AAE}"/>
          </ac:cxnSpMkLst>
        </pc:cxnChg>
        <pc:cxnChg chg="add mod">
          <ac:chgData name="李　加一" userId="57c7aacc-bf7d-4fb4-8504-717f93f5f2c1" providerId="ADAL" clId="{3586AB8D-D2B7-47B7-8041-0B4482C726EB}" dt="2023-02-09T10:25:39.543" v="819" actId="1076"/>
          <ac:cxnSpMkLst>
            <pc:docMk/>
            <pc:sldMk cId="1618106304" sldId="276"/>
            <ac:cxnSpMk id="68" creationId="{397042A6-462B-EED1-E2F2-A82D0B119826}"/>
          </ac:cxnSpMkLst>
        </pc:cxnChg>
        <pc:cxnChg chg="add mod">
          <ac:chgData name="李　加一" userId="57c7aacc-bf7d-4fb4-8504-717f93f5f2c1" providerId="ADAL" clId="{3586AB8D-D2B7-47B7-8041-0B4482C726EB}" dt="2023-02-09T10:25:39.543" v="819" actId="1076"/>
          <ac:cxnSpMkLst>
            <pc:docMk/>
            <pc:sldMk cId="1618106304" sldId="276"/>
            <ac:cxnSpMk id="71" creationId="{1C5CC8CC-D803-D1D5-4477-55A7DC1C2EE0}"/>
          </ac:cxnSpMkLst>
        </pc:cxnChg>
        <pc:cxnChg chg="add mod">
          <ac:chgData name="李　加一" userId="57c7aacc-bf7d-4fb4-8504-717f93f5f2c1" providerId="ADAL" clId="{3586AB8D-D2B7-47B7-8041-0B4482C726EB}" dt="2023-02-09T10:25:39.543" v="819" actId="1076"/>
          <ac:cxnSpMkLst>
            <pc:docMk/>
            <pc:sldMk cId="1618106304" sldId="276"/>
            <ac:cxnSpMk id="72" creationId="{D44C0242-1614-9863-340D-07A498D249E0}"/>
          </ac:cxnSpMkLst>
        </pc:cxnChg>
        <pc:cxnChg chg="add mod">
          <ac:chgData name="李　加一" userId="57c7aacc-bf7d-4fb4-8504-717f93f5f2c1" providerId="ADAL" clId="{3586AB8D-D2B7-47B7-8041-0B4482C726EB}" dt="2023-02-09T10:25:39.543" v="819" actId="1076"/>
          <ac:cxnSpMkLst>
            <pc:docMk/>
            <pc:sldMk cId="1618106304" sldId="276"/>
            <ac:cxnSpMk id="75" creationId="{448F3199-5F64-9014-1A7B-BC0A9F0C13EC}"/>
          </ac:cxnSpMkLst>
        </pc:cxnChg>
        <pc:cxnChg chg="add mod">
          <ac:chgData name="李　加一" userId="57c7aacc-bf7d-4fb4-8504-717f93f5f2c1" providerId="ADAL" clId="{3586AB8D-D2B7-47B7-8041-0B4482C726EB}" dt="2023-02-09T10:25:39.543" v="819" actId="1076"/>
          <ac:cxnSpMkLst>
            <pc:docMk/>
            <pc:sldMk cId="1618106304" sldId="276"/>
            <ac:cxnSpMk id="76" creationId="{B3E6AD66-A85E-8011-9D7B-07DCCD7D490E}"/>
          </ac:cxnSpMkLst>
        </pc:cxnChg>
        <pc:cxnChg chg="add mod">
          <ac:chgData name="李　加一" userId="57c7aacc-bf7d-4fb4-8504-717f93f5f2c1" providerId="ADAL" clId="{3586AB8D-D2B7-47B7-8041-0B4482C726EB}" dt="2023-02-09T10:25:39.543" v="819" actId="1076"/>
          <ac:cxnSpMkLst>
            <pc:docMk/>
            <pc:sldMk cId="1618106304" sldId="276"/>
            <ac:cxnSpMk id="79" creationId="{F88DF413-F6C7-FD0F-3344-A83E57CFE8F3}"/>
          </ac:cxnSpMkLst>
        </pc:cxnChg>
        <pc:cxnChg chg="add mod">
          <ac:chgData name="李　加一" userId="57c7aacc-bf7d-4fb4-8504-717f93f5f2c1" providerId="ADAL" clId="{3586AB8D-D2B7-47B7-8041-0B4482C726EB}" dt="2023-02-09T10:25:39.543" v="819" actId="1076"/>
          <ac:cxnSpMkLst>
            <pc:docMk/>
            <pc:sldMk cId="1618106304" sldId="276"/>
            <ac:cxnSpMk id="80" creationId="{4D2B136F-263C-F44C-CA8F-169CCB6258C9}"/>
          </ac:cxnSpMkLst>
        </pc:cxnChg>
        <pc:cxnChg chg="add mod">
          <ac:chgData name="李　加一" userId="57c7aacc-bf7d-4fb4-8504-717f93f5f2c1" providerId="ADAL" clId="{3586AB8D-D2B7-47B7-8041-0B4482C726EB}" dt="2023-02-09T10:25:39.543" v="819" actId="1076"/>
          <ac:cxnSpMkLst>
            <pc:docMk/>
            <pc:sldMk cId="1618106304" sldId="276"/>
            <ac:cxnSpMk id="83" creationId="{85BBE868-94EE-C211-6270-76285BE2C425}"/>
          </ac:cxnSpMkLst>
        </pc:cxnChg>
        <pc:cxnChg chg="add mod">
          <ac:chgData name="李　加一" userId="57c7aacc-bf7d-4fb4-8504-717f93f5f2c1" providerId="ADAL" clId="{3586AB8D-D2B7-47B7-8041-0B4482C726EB}" dt="2023-02-09T10:25:39.543" v="819" actId="1076"/>
          <ac:cxnSpMkLst>
            <pc:docMk/>
            <pc:sldMk cId="1618106304" sldId="276"/>
            <ac:cxnSpMk id="84" creationId="{9719A8EB-22A5-B29B-FC46-E61434CEB4AE}"/>
          </ac:cxnSpMkLst>
        </pc:cxnChg>
        <pc:cxnChg chg="add mod">
          <ac:chgData name="李　加一" userId="57c7aacc-bf7d-4fb4-8504-717f93f5f2c1" providerId="ADAL" clId="{3586AB8D-D2B7-47B7-8041-0B4482C726EB}" dt="2023-02-09T10:25:39.543" v="819" actId="1076"/>
          <ac:cxnSpMkLst>
            <pc:docMk/>
            <pc:sldMk cId="1618106304" sldId="276"/>
            <ac:cxnSpMk id="87" creationId="{F2EFD9D1-80E6-5D6F-687B-D692D9042998}"/>
          </ac:cxnSpMkLst>
        </pc:cxnChg>
        <pc:cxnChg chg="add mod">
          <ac:chgData name="李　加一" userId="57c7aacc-bf7d-4fb4-8504-717f93f5f2c1" providerId="ADAL" clId="{3586AB8D-D2B7-47B7-8041-0B4482C726EB}" dt="2023-02-09T10:25:39.543" v="819" actId="1076"/>
          <ac:cxnSpMkLst>
            <pc:docMk/>
            <pc:sldMk cId="1618106304" sldId="276"/>
            <ac:cxnSpMk id="88" creationId="{018D6613-298D-D9BE-CFA3-D380E9F88A74}"/>
          </ac:cxnSpMkLst>
        </pc:cxnChg>
        <pc:cxnChg chg="add mod">
          <ac:chgData name="李　加一" userId="57c7aacc-bf7d-4fb4-8504-717f93f5f2c1" providerId="ADAL" clId="{3586AB8D-D2B7-47B7-8041-0B4482C726EB}" dt="2023-02-09T10:25:39.543" v="819" actId="1076"/>
          <ac:cxnSpMkLst>
            <pc:docMk/>
            <pc:sldMk cId="1618106304" sldId="276"/>
            <ac:cxnSpMk id="91" creationId="{F6A0EB1D-5E45-D70C-3019-D38E01342999}"/>
          </ac:cxnSpMkLst>
        </pc:cxnChg>
        <pc:cxnChg chg="add mod">
          <ac:chgData name="李　加一" userId="57c7aacc-bf7d-4fb4-8504-717f93f5f2c1" providerId="ADAL" clId="{3586AB8D-D2B7-47B7-8041-0B4482C726EB}" dt="2023-02-09T10:25:39.543" v="819" actId="1076"/>
          <ac:cxnSpMkLst>
            <pc:docMk/>
            <pc:sldMk cId="1618106304" sldId="276"/>
            <ac:cxnSpMk id="92" creationId="{0ACCDE84-178C-D335-B2CE-3E5920199985}"/>
          </ac:cxnSpMkLst>
        </pc:cxnChg>
        <pc:cxnChg chg="add mod">
          <ac:chgData name="李　加一" userId="57c7aacc-bf7d-4fb4-8504-717f93f5f2c1" providerId="ADAL" clId="{3586AB8D-D2B7-47B7-8041-0B4482C726EB}" dt="2023-02-09T10:25:39.543" v="819" actId="1076"/>
          <ac:cxnSpMkLst>
            <pc:docMk/>
            <pc:sldMk cId="1618106304" sldId="276"/>
            <ac:cxnSpMk id="95" creationId="{B49BBB3B-2552-EF82-521A-B02021854BC5}"/>
          </ac:cxnSpMkLst>
        </pc:cxnChg>
        <pc:cxnChg chg="add mod">
          <ac:chgData name="李　加一" userId="57c7aacc-bf7d-4fb4-8504-717f93f5f2c1" providerId="ADAL" clId="{3586AB8D-D2B7-47B7-8041-0B4482C726EB}" dt="2023-02-09T10:25:39.543" v="819" actId="1076"/>
          <ac:cxnSpMkLst>
            <pc:docMk/>
            <pc:sldMk cId="1618106304" sldId="276"/>
            <ac:cxnSpMk id="96" creationId="{323607DC-14BD-0626-ED95-03BC86214758}"/>
          </ac:cxnSpMkLst>
        </pc:cxnChg>
        <pc:cxnChg chg="add mod">
          <ac:chgData name="李　加一" userId="57c7aacc-bf7d-4fb4-8504-717f93f5f2c1" providerId="ADAL" clId="{3586AB8D-D2B7-47B7-8041-0B4482C726EB}" dt="2023-02-09T10:25:39.543" v="819" actId="1076"/>
          <ac:cxnSpMkLst>
            <pc:docMk/>
            <pc:sldMk cId="1618106304" sldId="276"/>
            <ac:cxnSpMk id="99" creationId="{48C706D0-2358-20D7-92B4-839D49ADC60E}"/>
          </ac:cxnSpMkLst>
        </pc:cxnChg>
        <pc:cxnChg chg="add mod">
          <ac:chgData name="李　加一" userId="57c7aacc-bf7d-4fb4-8504-717f93f5f2c1" providerId="ADAL" clId="{3586AB8D-D2B7-47B7-8041-0B4482C726EB}" dt="2023-02-09T10:25:39.543" v="819" actId="1076"/>
          <ac:cxnSpMkLst>
            <pc:docMk/>
            <pc:sldMk cId="1618106304" sldId="276"/>
            <ac:cxnSpMk id="100" creationId="{2D33F9DA-63ED-FB36-6657-2E63FADA1862}"/>
          </ac:cxnSpMkLst>
        </pc:cxnChg>
        <pc:cxnChg chg="add mod">
          <ac:chgData name="李　加一" userId="57c7aacc-bf7d-4fb4-8504-717f93f5f2c1" providerId="ADAL" clId="{3586AB8D-D2B7-47B7-8041-0B4482C726EB}" dt="2023-02-09T10:25:39.543" v="819" actId="1076"/>
          <ac:cxnSpMkLst>
            <pc:docMk/>
            <pc:sldMk cId="1618106304" sldId="276"/>
            <ac:cxnSpMk id="103" creationId="{516117B5-ED42-7955-A9C4-69B5ECC7FE21}"/>
          </ac:cxnSpMkLst>
        </pc:cxnChg>
        <pc:cxnChg chg="add mod">
          <ac:chgData name="李　加一" userId="57c7aacc-bf7d-4fb4-8504-717f93f5f2c1" providerId="ADAL" clId="{3586AB8D-D2B7-47B7-8041-0B4482C726EB}" dt="2023-02-09T10:25:39.543" v="819" actId="1076"/>
          <ac:cxnSpMkLst>
            <pc:docMk/>
            <pc:sldMk cId="1618106304" sldId="276"/>
            <ac:cxnSpMk id="104" creationId="{E9F5212A-A7C6-A75A-EF19-96A6F321125F}"/>
          </ac:cxnSpMkLst>
        </pc:cxnChg>
        <pc:cxnChg chg="add mod">
          <ac:chgData name="李　加一" userId="57c7aacc-bf7d-4fb4-8504-717f93f5f2c1" providerId="ADAL" clId="{3586AB8D-D2B7-47B7-8041-0B4482C726EB}" dt="2023-02-09T10:25:39.543" v="819" actId="1076"/>
          <ac:cxnSpMkLst>
            <pc:docMk/>
            <pc:sldMk cId="1618106304" sldId="276"/>
            <ac:cxnSpMk id="107" creationId="{05D20CE6-A5F6-840C-1323-A9C29FA94E67}"/>
          </ac:cxnSpMkLst>
        </pc:cxnChg>
        <pc:cxnChg chg="add mod">
          <ac:chgData name="李　加一" userId="57c7aacc-bf7d-4fb4-8504-717f93f5f2c1" providerId="ADAL" clId="{3586AB8D-D2B7-47B7-8041-0B4482C726EB}" dt="2023-02-09T10:25:39.543" v="819" actId="1076"/>
          <ac:cxnSpMkLst>
            <pc:docMk/>
            <pc:sldMk cId="1618106304" sldId="276"/>
            <ac:cxnSpMk id="108" creationId="{C9CA4673-00BA-069D-7BB8-969E12192B00}"/>
          </ac:cxnSpMkLst>
        </pc:cxnChg>
        <pc:cxnChg chg="add mod">
          <ac:chgData name="李　加一" userId="57c7aacc-bf7d-4fb4-8504-717f93f5f2c1" providerId="ADAL" clId="{3586AB8D-D2B7-47B7-8041-0B4482C726EB}" dt="2023-02-09T10:25:39.543" v="819" actId="1076"/>
          <ac:cxnSpMkLst>
            <pc:docMk/>
            <pc:sldMk cId="1618106304" sldId="276"/>
            <ac:cxnSpMk id="111" creationId="{745119F5-D2BF-2D34-3281-DC53DE44337A}"/>
          </ac:cxnSpMkLst>
        </pc:cxnChg>
        <pc:cxnChg chg="add mod">
          <ac:chgData name="李　加一" userId="57c7aacc-bf7d-4fb4-8504-717f93f5f2c1" providerId="ADAL" clId="{3586AB8D-D2B7-47B7-8041-0B4482C726EB}" dt="2023-02-09T10:25:39.543" v="819" actId="1076"/>
          <ac:cxnSpMkLst>
            <pc:docMk/>
            <pc:sldMk cId="1618106304" sldId="276"/>
            <ac:cxnSpMk id="112" creationId="{DF36AC0A-5A40-8FA1-3A12-898A4A214D6D}"/>
          </ac:cxnSpMkLst>
        </pc:cxnChg>
        <pc:cxnChg chg="add mod">
          <ac:chgData name="李　加一" userId="57c7aacc-bf7d-4fb4-8504-717f93f5f2c1" providerId="ADAL" clId="{3586AB8D-D2B7-47B7-8041-0B4482C726EB}" dt="2023-02-09T10:25:39.543" v="819" actId="1076"/>
          <ac:cxnSpMkLst>
            <pc:docMk/>
            <pc:sldMk cId="1618106304" sldId="276"/>
            <ac:cxnSpMk id="115" creationId="{D09F56B8-7975-E911-1FDC-8F4BCC0D6F5B}"/>
          </ac:cxnSpMkLst>
        </pc:cxnChg>
        <pc:cxnChg chg="add mod">
          <ac:chgData name="李　加一" userId="57c7aacc-bf7d-4fb4-8504-717f93f5f2c1" providerId="ADAL" clId="{3586AB8D-D2B7-47B7-8041-0B4482C726EB}" dt="2023-02-09T10:25:39.543" v="819" actId="1076"/>
          <ac:cxnSpMkLst>
            <pc:docMk/>
            <pc:sldMk cId="1618106304" sldId="276"/>
            <ac:cxnSpMk id="116" creationId="{161CA2AD-D164-D33D-7EAB-957CE8BF28AC}"/>
          </ac:cxnSpMkLst>
        </pc:cxnChg>
        <pc:cxnChg chg="add mod">
          <ac:chgData name="李　加一" userId="57c7aacc-bf7d-4fb4-8504-717f93f5f2c1" providerId="ADAL" clId="{3586AB8D-D2B7-47B7-8041-0B4482C726EB}" dt="2023-02-09T10:25:39.543" v="819" actId="1076"/>
          <ac:cxnSpMkLst>
            <pc:docMk/>
            <pc:sldMk cId="1618106304" sldId="276"/>
            <ac:cxnSpMk id="123" creationId="{B3E0F8B2-E1F3-1FBC-7936-298F296C17E3}"/>
          </ac:cxnSpMkLst>
        </pc:cxnChg>
        <pc:cxnChg chg="add mod">
          <ac:chgData name="李　加一" userId="57c7aacc-bf7d-4fb4-8504-717f93f5f2c1" providerId="ADAL" clId="{3586AB8D-D2B7-47B7-8041-0B4482C726EB}" dt="2023-02-09T10:25:39.543" v="819" actId="1076"/>
          <ac:cxnSpMkLst>
            <pc:docMk/>
            <pc:sldMk cId="1618106304" sldId="276"/>
            <ac:cxnSpMk id="124" creationId="{E4A47D17-79F2-EAE6-3631-FEABF7F8A82C}"/>
          </ac:cxnSpMkLst>
        </pc:cxnChg>
      </pc:sldChg>
      <pc:sldChg chg="modSp add mod">
        <pc:chgData name="李　加一" userId="57c7aacc-bf7d-4fb4-8504-717f93f5f2c1" providerId="ADAL" clId="{3586AB8D-D2B7-47B7-8041-0B4482C726EB}" dt="2023-02-09T10:27:40.700" v="827" actId="20577"/>
        <pc:sldMkLst>
          <pc:docMk/>
          <pc:sldMk cId="2021698946" sldId="277"/>
        </pc:sldMkLst>
        <pc:spChg chg="mod">
          <ac:chgData name="李　加一" userId="57c7aacc-bf7d-4fb4-8504-717f93f5f2c1" providerId="ADAL" clId="{3586AB8D-D2B7-47B7-8041-0B4482C726EB}" dt="2023-02-09T10:27:40.700" v="827" actId="20577"/>
          <ac:spMkLst>
            <pc:docMk/>
            <pc:sldMk cId="2021698946" sldId="277"/>
            <ac:spMk id="5" creationId="{00000000-0000-0000-0000-000000000000}"/>
          </ac:spMkLst>
        </pc:spChg>
        <pc:spChg chg="mod">
          <ac:chgData name="李　加一" userId="57c7aacc-bf7d-4fb4-8504-717f93f5f2c1" providerId="ADAL" clId="{3586AB8D-D2B7-47B7-8041-0B4482C726EB}" dt="2023-02-09T10:27:36.508" v="825"/>
          <ac:spMkLst>
            <pc:docMk/>
            <pc:sldMk cId="2021698946" sldId="277"/>
            <ac:spMk id="6" creationId="{00000000-0000-0000-0000-000000000000}"/>
          </ac:spMkLst>
        </pc:spChg>
      </pc:sldChg>
    </pc:docChg>
  </pc:docChgLst>
  <pc:docChgLst>
    <pc:chgData name="李　加一" userId="57c7aacc-bf7d-4fb4-8504-717f93f5f2c1" providerId="ADAL" clId="{C534486C-1905-49A4-914F-08E160FC3806}"/>
    <pc:docChg chg="undo redo custSel addSld modSld">
      <pc:chgData name="李　加一" userId="57c7aacc-bf7d-4fb4-8504-717f93f5f2c1" providerId="ADAL" clId="{C534486C-1905-49A4-914F-08E160FC3806}" dt="2023-02-13T11:23:37.035" v="661" actId="20577"/>
      <pc:docMkLst>
        <pc:docMk/>
      </pc:docMkLst>
      <pc:sldChg chg="modSp mod modNotesTx">
        <pc:chgData name="李　加一" userId="57c7aacc-bf7d-4fb4-8504-717f93f5f2c1" providerId="ADAL" clId="{C534486C-1905-49A4-914F-08E160FC3806}" dt="2023-02-13T11:07:05.521" v="656" actId="20577"/>
        <pc:sldMkLst>
          <pc:docMk/>
          <pc:sldMk cId="3770407851" sldId="256"/>
        </pc:sldMkLst>
        <pc:spChg chg="mod">
          <ac:chgData name="李　加一" userId="57c7aacc-bf7d-4fb4-8504-717f93f5f2c1" providerId="ADAL" clId="{C534486C-1905-49A4-914F-08E160FC3806}" dt="2023-02-13T11:07:05.521" v="656" actId="20577"/>
          <ac:spMkLst>
            <pc:docMk/>
            <pc:sldMk cId="3770407851" sldId="256"/>
            <ac:spMk id="5" creationId="{B3F15B5C-080B-2522-6279-3160A2E977CA}"/>
          </ac:spMkLst>
        </pc:spChg>
      </pc:sldChg>
      <pc:sldChg chg="modNotesTx">
        <pc:chgData name="李　加一" userId="57c7aacc-bf7d-4fb4-8504-717f93f5f2c1" providerId="ADAL" clId="{C534486C-1905-49A4-914F-08E160FC3806}" dt="2023-02-13T08:52:14.276" v="271" actId="20577"/>
        <pc:sldMkLst>
          <pc:docMk/>
          <pc:sldMk cId="3166001281" sldId="257"/>
        </pc:sldMkLst>
      </pc:sldChg>
      <pc:sldChg chg="modNotesTx">
        <pc:chgData name="李　加一" userId="57c7aacc-bf7d-4fb4-8504-717f93f5f2c1" providerId="ADAL" clId="{C534486C-1905-49A4-914F-08E160FC3806}" dt="2023-02-13T09:12:03.350" v="277" actId="20577"/>
        <pc:sldMkLst>
          <pc:docMk/>
          <pc:sldMk cId="2893876328" sldId="270"/>
        </pc:sldMkLst>
      </pc:sldChg>
      <pc:sldChg chg="modNotesTx">
        <pc:chgData name="李　加一" userId="57c7aacc-bf7d-4fb4-8504-717f93f5f2c1" providerId="ADAL" clId="{C534486C-1905-49A4-914F-08E160FC3806}" dt="2023-02-13T10:20:51.723" v="565" actId="20577"/>
        <pc:sldMkLst>
          <pc:docMk/>
          <pc:sldMk cId="3813924712" sldId="273"/>
        </pc:sldMkLst>
      </pc:sldChg>
      <pc:sldChg chg="modNotesTx">
        <pc:chgData name="李　加一" userId="57c7aacc-bf7d-4fb4-8504-717f93f5f2c1" providerId="ADAL" clId="{C534486C-1905-49A4-914F-08E160FC3806}" dt="2023-02-13T09:15:04.346" v="318" actId="20577"/>
        <pc:sldMkLst>
          <pc:docMk/>
          <pc:sldMk cId="2444612629" sldId="275"/>
        </pc:sldMkLst>
      </pc:sldChg>
      <pc:sldChg chg="modNotesTx">
        <pc:chgData name="李　加一" userId="57c7aacc-bf7d-4fb4-8504-717f93f5f2c1" providerId="ADAL" clId="{C534486C-1905-49A4-914F-08E160FC3806}" dt="2023-02-13T10:37:13.610" v="579" actId="20577"/>
        <pc:sldMkLst>
          <pc:docMk/>
          <pc:sldMk cId="2021698946" sldId="277"/>
        </pc:sldMkLst>
      </pc:sldChg>
      <pc:sldChg chg="modNotesTx">
        <pc:chgData name="李　加一" userId="57c7aacc-bf7d-4fb4-8504-717f93f5f2c1" providerId="ADAL" clId="{C534486C-1905-49A4-914F-08E160FC3806}" dt="2023-02-13T10:37:02.539" v="577" actId="20577"/>
        <pc:sldMkLst>
          <pc:docMk/>
          <pc:sldMk cId="2708482257" sldId="278"/>
        </pc:sldMkLst>
      </pc:sldChg>
      <pc:sldChg chg="modSp mod modNotesTx">
        <pc:chgData name="李　加一" userId="57c7aacc-bf7d-4fb4-8504-717f93f5f2c1" providerId="ADAL" clId="{C534486C-1905-49A4-914F-08E160FC3806}" dt="2023-02-13T10:24:20.331" v="570" actId="20577"/>
        <pc:sldMkLst>
          <pc:docMk/>
          <pc:sldMk cId="4243891758" sldId="279"/>
        </pc:sldMkLst>
        <pc:spChg chg="mod">
          <ac:chgData name="李　加一" userId="57c7aacc-bf7d-4fb4-8504-717f93f5f2c1" providerId="ADAL" clId="{C534486C-1905-49A4-914F-08E160FC3806}" dt="2023-02-13T07:38:48.938" v="1" actId="1035"/>
          <ac:spMkLst>
            <pc:docMk/>
            <pc:sldMk cId="4243891758" sldId="279"/>
            <ac:spMk id="2" creationId="{5CD6F40F-4747-4B74-B841-E0FCCB68B177}"/>
          </ac:spMkLst>
        </pc:spChg>
      </pc:sldChg>
      <pc:sldChg chg="modNotesTx">
        <pc:chgData name="李　加一" userId="57c7aacc-bf7d-4fb4-8504-717f93f5f2c1" providerId="ADAL" clId="{C534486C-1905-49A4-914F-08E160FC3806}" dt="2023-02-13T10:08:13.272" v="500" actId="20577"/>
        <pc:sldMkLst>
          <pc:docMk/>
          <pc:sldMk cId="732210813" sldId="280"/>
        </pc:sldMkLst>
      </pc:sldChg>
      <pc:sldChg chg="modNotesTx">
        <pc:chgData name="李　加一" userId="57c7aacc-bf7d-4fb4-8504-717f93f5f2c1" providerId="ADAL" clId="{C534486C-1905-49A4-914F-08E160FC3806}" dt="2023-02-13T10:00:20.643" v="379" actId="20577"/>
        <pc:sldMkLst>
          <pc:docMk/>
          <pc:sldMk cId="3999833112" sldId="281"/>
        </pc:sldMkLst>
      </pc:sldChg>
      <pc:sldChg chg="modNotesTx">
        <pc:chgData name="李　加一" userId="57c7aacc-bf7d-4fb4-8504-717f93f5f2c1" providerId="ADAL" clId="{C534486C-1905-49A4-914F-08E160FC3806}" dt="2023-02-13T10:01:31.934" v="408" actId="20577"/>
        <pc:sldMkLst>
          <pc:docMk/>
          <pc:sldMk cId="3874859408" sldId="283"/>
        </pc:sldMkLst>
      </pc:sldChg>
      <pc:sldChg chg="modNotesTx">
        <pc:chgData name="李　加一" userId="57c7aacc-bf7d-4fb4-8504-717f93f5f2c1" providerId="ADAL" clId="{C534486C-1905-49A4-914F-08E160FC3806}" dt="2023-02-13T11:00:37.855" v="607"/>
        <pc:sldMkLst>
          <pc:docMk/>
          <pc:sldMk cId="2282048360" sldId="284"/>
        </pc:sldMkLst>
      </pc:sldChg>
      <pc:sldChg chg="modNotesTx">
        <pc:chgData name="李　加一" userId="57c7aacc-bf7d-4fb4-8504-717f93f5f2c1" providerId="ADAL" clId="{C534486C-1905-49A4-914F-08E160FC3806}" dt="2023-02-13T10:04:07.178" v="426" actId="20577"/>
        <pc:sldMkLst>
          <pc:docMk/>
          <pc:sldMk cId="1191936272" sldId="285"/>
        </pc:sldMkLst>
      </pc:sldChg>
      <pc:sldChg chg="modNotesTx">
        <pc:chgData name="李　加一" userId="57c7aacc-bf7d-4fb4-8504-717f93f5f2c1" providerId="ADAL" clId="{C534486C-1905-49A4-914F-08E160FC3806}" dt="2023-02-13T11:02:36.071" v="622" actId="20577"/>
        <pc:sldMkLst>
          <pc:docMk/>
          <pc:sldMk cId="2414720995" sldId="286"/>
        </pc:sldMkLst>
      </pc:sldChg>
      <pc:sldChg chg="modNotesTx">
        <pc:chgData name="李　加一" userId="57c7aacc-bf7d-4fb4-8504-717f93f5f2c1" providerId="ADAL" clId="{C534486C-1905-49A4-914F-08E160FC3806}" dt="2023-02-13T11:02:51.320" v="628" actId="20577"/>
        <pc:sldMkLst>
          <pc:docMk/>
          <pc:sldMk cId="2084710750" sldId="287"/>
        </pc:sldMkLst>
      </pc:sldChg>
      <pc:sldChg chg="modNotesTx">
        <pc:chgData name="李　加一" userId="57c7aacc-bf7d-4fb4-8504-717f93f5f2c1" providerId="ADAL" clId="{C534486C-1905-49A4-914F-08E160FC3806}" dt="2023-02-13T11:02:07.223" v="616" actId="20577"/>
        <pc:sldMkLst>
          <pc:docMk/>
          <pc:sldMk cId="863823720" sldId="288"/>
        </pc:sldMkLst>
      </pc:sldChg>
      <pc:sldChg chg="modNotesTx">
        <pc:chgData name="李　加一" userId="57c7aacc-bf7d-4fb4-8504-717f93f5f2c1" providerId="ADAL" clId="{C534486C-1905-49A4-914F-08E160FC3806}" dt="2023-02-13T10:08:56.924" v="528" actId="20577"/>
        <pc:sldMkLst>
          <pc:docMk/>
          <pc:sldMk cId="949103555" sldId="289"/>
        </pc:sldMkLst>
      </pc:sldChg>
      <pc:sldChg chg="modNotesTx">
        <pc:chgData name="李　加一" userId="57c7aacc-bf7d-4fb4-8504-717f93f5f2c1" providerId="ADAL" clId="{C534486C-1905-49A4-914F-08E160FC3806}" dt="2023-02-13T11:01:45.906" v="612" actId="20577"/>
        <pc:sldMkLst>
          <pc:docMk/>
          <pc:sldMk cId="1107212720" sldId="291"/>
        </pc:sldMkLst>
      </pc:sldChg>
      <pc:sldChg chg="modNotesTx">
        <pc:chgData name="李　加一" userId="57c7aacc-bf7d-4fb4-8504-717f93f5f2c1" providerId="ADAL" clId="{C534486C-1905-49A4-914F-08E160FC3806}" dt="2023-02-13T11:23:37.035" v="661" actId="20577"/>
        <pc:sldMkLst>
          <pc:docMk/>
          <pc:sldMk cId="4241826205" sldId="294"/>
        </pc:sldMkLst>
      </pc:sldChg>
      <pc:sldChg chg="modNotesTx">
        <pc:chgData name="李　加一" userId="57c7aacc-bf7d-4fb4-8504-717f93f5f2c1" providerId="ADAL" clId="{C534486C-1905-49A4-914F-08E160FC3806}" dt="2023-02-13T10:21:05.890" v="567" actId="20577"/>
        <pc:sldMkLst>
          <pc:docMk/>
          <pc:sldMk cId="2007502015" sldId="296"/>
        </pc:sldMkLst>
      </pc:sldChg>
      <pc:sldChg chg="addSp delSp modSp new mod">
        <pc:chgData name="李　加一" userId="57c7aacc-bf7d-4fb4-8504-717f93f5f2c1" providerId="ADAL" clId="{C534486C-1905-49A4-914F-08E160FC3806}" dt="2023-02-13T10:57:22.633" v="606"/>
        <pc:sldMkLst>
          <pc:docMk/>
          <pc:sldMk cId="2451224224" sldId="301"/>
        </pc:sldMkLst>
        <pc:spChg chg="del">
          <ac:chgData name="李　加一" userId="57c7aacc-bf7d-4fb4-8504-717f93f5f2c1" providerId="ADAL" clId="{C534486C-1905-49A4-914F-08E160FC3806}" dt="2023-02-13T10:51:24.394" v="585" actId="478"/>
          <ac:spMkLst>
            <pc:docMk/>
            <pc:sldMk cId="2451224224" sldId="301"/>
            <ac:spMk id="2" creationId="{0583AA57-359C-8269-00DA-CBA3D3D3887D}"/>
          </ac:spMkLst>
        </pc:spChg>
        <pc:spChg chg="del">
          <ac:chgData name="李　加一" userId="57c7aacc-bf7d-4fb4-8504-717f93f5f2c1" providerId="ADAL" clId="{C534486C-1905-49A4-914F-08E160FC3806}" dt="2023-02-13T10:51:24.394" v="585" actId="478"/>
          <ac:spMkLst>
            <pc:docMk/>
            <pc:sldMk cId="2451224224" sldId="301"/>
            <ac:spMk id="3" creationId="{EBD8E872-B567-1B63-04E4-C2C5D6A87E3E}"/>
          </ac:spMkLst>
        </pc:spChg>
        <pc:spChg chg="del">
          <ac:chgData name="李　加一" userId="57c7aacc-bf7d-4fb4-8504-717f93f5f2c1" providerId="ADAL" clId="{C534486C-1905-49A4-914F-08E160FC3806}" dt="2023-02-13T10:51:24.394" v="585" actId="478"/>
          <ac:spMkLst>
            <pc:docMk/>
            <pc:sldMk cId="2451224224" sldId="301"/>
            <ac:spMk id="4" creationId="{73BC962E-B783-15E8-3F92-F2FD1474DD35}"/>
          </ac:spMkLst>
        </pc:spChg>
        <pc:spChg chg="add mod">
          <ac:chgData name="李　加一" userId="57c7aacc-bf7d-4fb4-8504-717f93f5f2c1" providerId="ADAL" clId="{C534486C-1905-49A4-914F-08E160FC3806}" dt="2023-02-13T10:57:22.633" v="606"/>
          <ac:spMkLst>
            <pc:docMk/>
            <pc:sldMk cId="2451224224" sldId="301"/>
            <ac:spMk id="9" creationId="{B8B66ECA-6F6A-2BEB-7020-CB6E6D423CF7}"/>
          </ac:spMkLst>
        </pc:spChg>
        <pc:picChg chg="add mod">
          <ac:chgData name="李　加一" userId="57c7aacc-bf7d-4fb4-8504-717f93f5f2c1" providerId="ADAL" clId="{C534486C-1905-49A4-914F-08E160FC3806}" dt="2023-02-13T10:51:29.260" v="587" actId="1076"/>
          <ac:picMkLst>
            <pc:docMk/>
            <pc:sldMk cId="2451224224" sldId="301"/>
            <ac:picMk id="6" creationId="{AF5A3D27-9F5D-6FF4-A01E-390F4B6CA70A}"/>
          </ac:picMkLst>
        </pc:picChg>
        <pc:picChg chg="add mod">
          <ac:chgData name="李　加一" userId="57c7aacc-bf7d-4fb4-8504-717f93f5f2c1" providerId="ADAL" clId="{C534486C-1905-49A4-914F-08E160FC3806}" dt="2023-02-13T10:52:01.978" v="591" actId="14100"/>
          <ac:picMkLst>
            <pc:docMk/>
            <pc:sldMk cId="2451224224" sldId="301"/>
            <ac:picMk id="8" creationId="{D88790FF-BADD-340B-5786-4D9B2D93DCDD}"/>
          </ac:picMkLst>
        </pc:picChg>
      </pc:sldChg>
      <pc:sldChg chg="addSp delSp modSp new mod">
        <pc:chgData name="李　加一" userId="57c7aacc-bf7d-4fb4-8504-717f93f5f2c1" providerId="ADAL" clId="{C534486C-1905-49A4-914F-08E160FC3806}" dt="2023-02-13T10:55:42.813" v="597" actId="1076"/>
        <pc:sldMkLst>
          <pc:docMk/>
          <pc:sldMk cId="895989430" sldId="302"/>
        </pc:sldMkLst>
        <pc:spChg chg="del">
          <ac:chgData name="李　加一" userId="57c7aacc-bf7d-4fb4-8504-717f93f5f2c1" providerId="ADAL" clId="{C534486C-1905-49A4-914F-08E160FC3806}" dt="2023-02-13T10:54:51.988" v="593" actId="478"/>
          <ac:spMkLst>
            <pc:docMk/>
            <pc:sldMk cId="895989430" sldId="302"/>
            <ac:spMk id="2" creationId="{1F578B5B-5316-E880-3DE8-57F80E68F7B7}"/>
          </ac:spMkLst>
        </pc:spChg>
        <pc:spChg chg="del">
          <ac:chgData name="李　加一" userId="57c7aacc-bf7d-4fb4-8504-717f93f5f2c1" providerId="ADAL" clId="{C534486C-1905-49A4-914F-08E160FC3806}" dt="2023-02-13T10:54:51.988" v="593" actId="478"/>
          <ac:spMkLst>
            <pc:docMk/>
            <pc:sldMk cId="895989430" sldId="302"/>
            <ac:spMk id="3" creationId="{8FAA06E0-74B7-8A0C-4EE6-CA7DA5CA4256}"/>
          </ac:spMkLst>
        </pc:spChg>
        <pc:picChg chg="add mod">
          <ac:chgData name="李　加一" userId="57c7aacc-bf7d-4fb4-8504-717f93f5f2c1" providerId="ADAL" clId="{C534486C-1905-49A4-914F-08E160FC3806}" dt="2023-02-13T10:55:36.078" v="595" actId="1076"/>
          <ac:picMkLst>
            <pc:docMk/>
            <pc:sldMk cId="895989430" sldId="302"/>
            <ac:picMk id="6" creationId="{16A86754-1447-4F6C-A2C7-2F71046044B2}"/>
          </ac:picMkLst>
        </pc:picChg>
        <pc:picChg chg="add mod">
          <ac:chgData name="李　加一" userId="57c7aacc-bf7d-4fb4-8504-717f93f5f2c1" providerId="ADAL" clId="{C534486C-1905-49A4-914F-08E160FC3806}" dt="2023-02-13T10:55:42.813" v="597" actId="1076"/>
          <ac:picMkLst>
            <pc:docMk/>
            <pc:sldMk cId="895989430" sldId="302"/>
            <ac:picMk id="8" creationId="{12987207-1B49-DF11-30A8-79480C313861}"/>
          </ac:picMkLst>
        </pc:picChg>
      </pc:sldChg>
      <pc:sldChg chg="addSp delSp modSp new mod">
        <pc:chgData name="李　加一" userId="57c7aacc-bf7d-4fb4-8504-717f93f5f2c1" providerId="ADAL" clId="{C534486C-1905-49A4-914F-08E160FC3806}" dt="2023-02-13T10:57:08.073" v="605" actId="1076"/>
        <pc:sldMkLst>
          <pc:docMk/>
          <pc:sldMk cId="662222103" sldId="303"/>
        </pc:sldMkLst>
        <pc:spChg chg="del">
          <ac:chgData name="李　加一" userId="57c7aacc-bf7d-4fb4-8504-717f93f5f2c1" providerId="ADAL" clId="{C534486C-1905-49A4-914F-08E160FC3806}" dt="2023-02-13T10:55:57.293" v="599" actId="478"/>
          <ac:spMkLst>
            <pc:docMk/>
            <pc:sldMk cId="662222103" sldId="303"/>
            <ac:spMk id="2" creationId="{E38F328B-7CDA-24FC-70BA-9CF919C9689F}"/>
          </ac:spMkLst>
        </pc:spChg>
        <pc:spChg chg="del">
          <ac:chgData name="李　加一" userId="57c7aacc-bf7d-4fb4-8504-717f93f5f2c1" providerId="ADAL" clId="{C534486C-1905-49A4-914F-08E160FC3806}" dt="2023-02-13T10:55:57.293" v="599" actId="478"/>
          <ac:spMkLst>
            <pc:docMk/>
            <pc:sldMk cId="662222103" sldId="303"/>
            <ac:spMk id="3" creationId="{6CE8BA45-F56B-6EDA-29F5-A3BFCBA706C9}"/>
          </ac:spMkLst>
        </pc:spChg>
        <pc:picChg chg="add mod">
          <ac:chgData name="李　加一" userId="57c7aacc-bf7d-4fb4-8504-717f93f5f2c1" providerId="ADAL" clId="{C534486C-1905-49A4-914F-08E160FC3806}" dt="2023-02-13T10:56:31.406" v="602" actId="1076"/>
          <ac:picMkLst>
            <pc:docMk/>
            <pc:sldMk cId="662222103" sldId="303"/>
            <ac:picMk id="6" creationId="{F2ED8FB1-1D71-702A-8049-B208781A79A7}"/>
          </ac:picMkLst>
        </pc:picChg>
        <pc:picChg chg="add mod">
          <ac:chgData name="李　加一" userId="57c7aacc-bf7d-4fb4-8504-717f93f5f2c1" providerId="ADAL" clId="{C534486C-1905-49A4-914F-08E160FC3806}" dt="2023-02-13T10:57:08.073" v="605" actId="1076"/>
          <ac:picMkLst>
            <pc:docMk/>
            <pc:sldMk cId="662222103" sldId="303"/>
            <ac:picMk id="8" creationId="{42BC902B-C2F5-8C56-BA5B-1F97D40654F8}"/>
          </ac:picMkLst>
        </pc:picChg>
      </pc:sldChg>
    </pc:docChg>
  </pc:docChgLst>
  <pc:docChgLst>
    <pc:chgData name="李　加一" userId="57c7aacc-bf7d-4fb4-8504-717f93f5f2c1" providerId="ADAL" clId="{123E82D9-2B71-4C29-B5B3-FF90E714039B}"/>
    <pc:docChg chg="undo redo custSel addSld delSld modSld sldOrd modMainMaster">
      <pc:chgData name="李　加一" userId="57c7aacc-bf7d-4fb4-8504-717f93f5f2c1" providerId="ADAL" clId="{123E82D9-2B71-4C29-B5B3-FF90E714039B}" dt="2023-02-11T11:24:32.737" v="6275" actId="14100"/>
      <pc:docMkLst>
        <pc:docMk/>
      </pc:docMkLst>
      <pc:sldChg chg="addSp delSp modSp mod modNotesTx">
        <pc:chgData name="李　加一" userId="57c7aacc-bf7d-4fb4-8504-717f93f5f2c1" providerId="ADAL" clId="{123E82D9-2B71-4C29-B5B3-FF90E714039B}" dt="2023-02-11T08:24:38.420" v="5602" actId="20577"/>
        <pc:sldMkLst>
          <pc:docMk/>
          <pc:sldMk cId="3770407851" sldId="256"/>
        </pc:sldMkLst>
        <pc:spChg chg="mod">
          <ac:chgData name="李　加一" userId="57c7aacc-bf7d-4fb4-8504-717f93f5f2c1" providerId="ADAL" clId="{123E82D9-2B71-4C29-B5B3-FF90E714039B}" dt="2023-02-11T08:17:56.890" v="5577" actId="14100"/>
          <ac:spMkLst>
            <pc:docMk/>
            <pc:sldMk cId="3770407851" sldId="256"/>
            <ac:spMk id="4" creationId="{C176B064-BF6F-4458-3773-87DBF6016C90}"/>
          </ac:spMkLst>
        </pc:spChg>
        <pc:spChg chg="mod">
          <ac:chgData name="李　加一" userId="57c7aacc-bf7d-4fb4-8504-717f93f5f2c1" providerId="ADAL" clId="{123E82D9-2B71-4C29-B5B3-FF90E714039B}" dt="2023-02-11T02:43:33.810" v="5065" actId="20577"/>
          <ac:spMkLst>
            <pc:docMk/>
            <pc:sldMk cId="3770407851" sldId="256"/>
            <ac:spMk id="5" creationId="{B3F15B5C-080B-2522-6279-3160A2E977CA}"/>
          </ac:spMkLst>
        </pc:spChg>
        <pc:picChg chg="add del mod">
          <ac:chgData name="李　加一" userId="57c7aacc-bf7d-4fb4-8504-717f93f5f2c1" providerId="ADAL" clId="{123E82D9-2B71-4C29-B5B3-FF90E714039B}" dt="2023-02-11T08:16:10.394" v="5573" actId="478"/>
          <ac:picMkLst>
            <pc:docMk/>
            <pc:sldMk cId="3770407851" sldId="256"/>
            <ac:picMk id="6" creationId="{6023A91D-2281-22BA-3BCE-761DFFEAE5D1}"/>
          </ac:picMkLst>
        </pc:picChg>
        <pc:picChg chg="add ord">
          <ac:chgData name="李　加一" userId="57c7aacc-bf7d-4fb4-8504-717f93f5f2c1" providerId="ADAL" clId="{123E82D9-2B71-4C29-B5B3-FF90E714039B}" dt="2023-02-11T08:16:53.612" v="5575" actId="167"/>
          <ac:picMkLst>
            <pc:docMk/>
            <pc:sldMk cId="3770407851" sldId="256"/>
            <ac:picMk id="8" creationId="{17B38F76-FCEA-93A7-92B1-869F55E701D5}"/>
          </ac:picMkLst>
        </pc:picChg>
      </pc:sldChg>
      <pc:sldChg chg="addSp delSp modSp mod setBg">
        <pc:chgData name="李　加一" userId="57c7aacc-bf7d-4fb4-8504-717f93f5f2c1" providerId="ADAL" clId="{123E82D9-2B71-4C29-B5B3-FF90E714039B}" dt="2023-02-11T08:32:30.034" v="5833" actId="2711"/>
        <pc:sldMkLst>
          <pc:docMk/>
          <pc:sldMk cId="3166001281" sldId="257"/>
        </pc:sldMkLst>
        <pc:spChg chg="mod">
          <ac:chgData name="李　加一" userId="57c7aacc-bf7d-4fb4-8504-717f93f5f2c1" providerId="ADAL" clId="{123E82D9-2B71-4C29-B5B3-FF90E714039B}" dt="2023-02-11T08:19:10.362" v="5592" actId="26606"/>
          <ac:spMkLst>
            <pc:docMk/>
            <pc:sldMk cId="3166001281" sldId="257"/>
            <ac:spMk id="2" creationId="{D9BF4CDB-28C6-DAD3-6D49-4FBCB1895825}"/>
          </ac:spMkLst>
        </pc:spChg>
        <pc:spChg chg="mod">
          <ac:chgData name="李　加一" userId="57c7aacc-bf7d-4fb4-8504-717f93f5f2c1" providerId="ADAL" clId="{123E82D9-2B71-4C29-B5B3-FF90E714039B}" dt="2023-02-11T08:32:30.034" v="5833" actId="2711"/>
          <ac:spMkLst>
            <pc:docMk/>
            <pc:sldMk cId="3166001281" sldId="257"/>
            <ac:spMk id="3" creationId="{9D7643A1-DDED-9442-FE7F-33AE811CD0AF}"/>
          </ac:spMkLst>
        </pc:spChg>
        <pc:spChg chg="mod">
          <ac:chgData name="李　加一" userId="57c7aacc-bf7d-4fb4-8504-717f93f5f2c1" providerId="ADAL" clId="{123E82D9-2B71-4C29-B5B3-FF90E714039B}" dt="2023-02-11T08:32:24.153" v="5832" actId="2711"/>
          <ac:spMkLst>
            <pc:docMk/>
            <pc:sldMk cId="3166001281" sldId="257"/>
            <ac:spMk id="4" creationId="{975A3E54-D3A0-2B6F-286B-FEB57BDCB7E6}"/>
          </ac:spMkLst>
        </pc:spChg>
        <pc:spChg chg="add del mod">
          <ac:chgData name="李　加一" userId="57c7aacc-bf7d-4fb4-8504-717f93f5f2c1" providerId="ADAL" clId="{123E82D9-2B71-4C29-B5B3-FF90E714039B}" dt="2023-02-11T08:31:13.794" v="5807" actId="478"/>
          <ac:spMkLst>
            <pc:docMk/>
            <pc:sldMk cId="3166001281" sldId="257"/>
            <ac:spMk id="5" creationId="{5077E7D6-BADF-821E-18C6-5CCE88F6368E}"/>
          </ac:spMkLst>
        </pc:spChg>
        <pc:spChg chg="add del mod">
          <ac:chgData name="李　加一" userId="57c7aacc-bf7d-4fb4-8504-717f93f5f2c1" providerId="ADAL" clId="{123E82D9-2B71-4C29-B5B3-FF90E714039B}" dt="2023-02-11T08:31:13.794" v="5807" actId="478"/>
          <ac:spMkLst>
            <pc:docMk/>
            <pc:sldMk cId="3166001281" sldId="257"/>
            <ac:spMk id="7" creationId="{871CEB16-70D3-AEC5-CAEE-DE05741660A7}"/>
          </ac:spMkLst>
        </pc:spChg>
        <pc:spChg chg="add del">
          <ac:chgData name="李　加一" userId="57c7aacc-bf7d-4fb4-8504-717f93f5f2c1" providerId="ADAL" clId="{123E82D9-2B71-4C29-B5B3-FF90E714039B}" dt="2023-02-11T08:18:26.778" v="5581" actId="26606"/>
          <ac:spMkLst>
            <pc:docMk/>
            <pc:sldMk cId="3166001281" sldId="257"/>
            <ac:spMk id="9" creationId="{100EDD19-6802-4EC3-95CE-CFFAB042CFD6}"/>
          </ac:spMkLst>
        </pc:spChg>
        <pc:spChg chg="add del">
          <ac:chgData name="李　加一" userId="57c7aacc-bf7d-4fb4-8504-717f93f5f2c1" providerId="ADAL" clId="{123E82D9-2B71-4C29-B5B3-FF90E714039B}" dt="2023-02-11T08:18:28.620" v="5587" actId="26606"/>
          <ac:spMkLst>
            <pc:docMk/>
            <pc:sldMk cId="3166001281" sldId="257"/>
            <ac:spMk id="10" creationId="{F13C74B1-5B17-4795-BED0-7140497B445A}"/>
          </ac:spMkLst>
        </pc:spChg>
        <pc:spChg chg="add del">
          <ac:chgData name="李　加一" userId="57c7aacc-bf7d-4fb4-8504-717f93f5f2c1" providerId="ADAL" clId="{123E82D9-2B71-4C29-B5B3-FF90E714039B}" dt="2023-02-11T08:18:26.778" v="5581" actId="26606"/>
          <ac:spMkLst>
            <pc:docMk/>
            <pc:sldMk cId="3166001281" sldId="257"/>
            <ac:spMk id="11" creationId="{DB17E863-922E-4C26-BD64-E8FD41D28661}"/>
          </ac:spMkLst>
        </pc:spChg>
        <pc:spChg chg="add del">
          <ac:chgData name="李　加一" userId="57c7aacc-bf7d-4fb4-8504-717f93f5f2c1" providerId="ADAL" clId="{123E82D9-2B71-4C29-B5B3-FF90E714039B}" dt="2023-02-11T08:18:28.620" v="5587" actId="26606"/>
          <ac:spMkLst>
            <pc:docMk/>
            <pc:sldMk cId="3166001281" sldId="257"/>
            <ac:spMk id="12" creationId="{D4974D33-8DC5-464E-8C6D-BE58F0669C17}"/>
          </ac:spMkLst>
        </pc:spChg>
        <pc:spChg chg="add del">
          <ac:chgData name="李　加一" userId="57c7aacc-bf7d-4fb4-8504-717f93f5f2c1" providerId="ADAL" clId="{123E82D9-2B71-4C29-B5B3-FF90E714039B}" dt="2023-02-11T08:18:27.587" v="5583" actId="26606"/>
          <ac:spMkLst>
            <pc:docMk/>
            <pc:sldMk cId="3166001281" sldId="257"/>
            <ac:spMk id="13" creationId="{DE7FFD28-545C-4C88-A2E7-152FB234C92C}"/>
          </ac:spMkLst>
        </pc:spChg>
        <pc:spChg chg="add del">
          <ac:chgData name="李　加一" userId="57c7aacc-bf7d-4fb4-8504-717f93f5f2c1" providerId="ADAL" clId="{123E82D9-2B71-4C29-B5B3-FF90E714039B}" dt="2023-02-11T08:19:10.362" v="5592" actId="26606"/>
          <ac:spMkLst>
            <pc:docMk/>
            <pc:sldMk cId="3166001281" sldId="257"/>
            <ac:spMk id="24" creationId="{94E4D846-3AFC-4F86-8C35-24B0542A269D}"/>
          </ac:spMkLst>
        </pc:spChg>
        <pc:spChg chg="add del">
          <ac:chgData name="李　加一" userId="57c7aacc-bf7d-4fb4-8504-717f93f5f2c1" providerId="ADAL" clId="{123E82D9-2B71-4C29-B5B3-FF90E714039B}" dt="2023-02-11T08:19:10.362" v="5592" actId="26606"/>
          <ac:spMkLst>
            <pc:docMk/>
            <pc:sldMk cId="3166001281" sldId="257"/>
            <ac:spMk id="26" creationId="{284781B9-12CB-45C3-907A-9ED93FF72C65}"/>
          </ac:spMkLst>
        </pc:spChg>
        <pc:spChg chg="add del">
          <ac:chgData name="李　加一" userId="57c7aacc-bf7d-4fb4-8504-717f93f5f2c1" providerId="ADAL" clId="{123E82D9-2B71-4C29-B5B3-FF90E714039B}" dt="2023-02-11T08:19:10.362" v="5592" actId="26606"/>
          <ac:spMkLst>
            <pc:docMk/>
            <pc:sldMk cId="3166001281" sldId="257"/>
            <ac:spMk id="28" creationId="{55D4142C-5077-457F-A6AD-3FECFDB39685}"/>
          </ac:spMkLst>
        </pc:spChg>
        <pc:spChg chg="add del">
          <ac:chgData name="李　加一" userId="57c7aacc-bf7d-4fb4-8504-717f93f5f2c1" providerId="ADAL" clId="{123E82D9-2B71-4C29-B5B3-FF90E714039B}" dt="2023-02-11T08:19:10.362" v="5592" actId="26606"/>
          <ac:spMkLst>
            <pc:docMk/>
            <pc:sldMk cId="3166001281" sldId="257"/>
            <ac:spMk id="30" creationId="{7A5F0580-5EE9-419F-96EE-B6529EF6E7D0}"/>
          </ac:spMkLst>
        </pc:spChg>
        <pc:picChg chg="add del">
          <ac:chgData name="李　加一" userId="57c7aacc-bf7d-4fb4-8504-717f93f5f2c1" providerId="ADAL" clId="{123E82D9-2B71-4C29-B5B3-FF90E714039B}" dt="2023-02-11T08:18:26.296" v="5579" actId="26606"/>
          <ac:picMkLst>
            <pc:docMk/>
            <pc:sldMk cId="3166001281" sldId="257"/>
            <ac:picMk id="6" creationId="{089E009F-0209-C40C-12E4-7FB618871549}"/>
          </ac:picMkLst>
        </pc:picChg>
        <pc:picChg chg="add del">
          <ac:chgData name="李　加一" userId="57c7aacc-bf7d-4fb4-8504-717f93f5f2c1" providerId="ADAL" clId="{123E82D9-2B71-4C29-B5B3-FF90E714039B}" dt="2023-02-11T08:18:27.883" v="5585" actId="26606"/>
          <ac:picMkLst>
            <pc:docMk/>
            <pc:sldMk cId="3166001281" sldId="257"/>
            <ac:picMk id="15" creationId="{089E009F-0209-C40C-12E4-7FB618871549}"/>
          </ac:picMkLst>
        </pc:picChg>
        <pc:picChg chg="add del">
          <ac:chgData name="李　加一" userId="57c7aacc-bf7d-4fb4-8504-717f93f5f2c1" providerId="ADAL" clId="{123E82D9-2B71-4C29-B5B3-FF90E714039B}" dt="2023-02-11T08:18:28.620" v="5587" actId="26606"/>
          <ac:picMkLst>
            <pc:docMk/>
            <pc:sldMk cId="3166001281" sldId="257"/>
            <ac:picMk id="17" creationId="{58684372-8E95-A1F0-F7A0-880DA86BF28C}"/>
          </ac:picMkLst>
        </pc:picChg>
        <pc:picChg chg="add mod ord modCrop">
          <ac:chgData name="李　加一" userId="57c7aacc-bf7d-4fb4-8504-717f93f5f2c1" providerId="ADAL" clId="{123E82D9-2B71-4C29-B5B3-FF90E714039B}" dt="2023-02-11T08:31:35.604" v="5810" actId="732"/>
          <ac:picMkLst>
            <pc:docMk/>
            <pc:sldMk cId="3166001281" sldId="257"/>
            <ac:picMk id="19" creationId="{089E009F-0209-C40C-12E4-7FB618871549}"/>
          </ac:picMkLst>
        </pc:picChg>
      </pc:sldChg>
      <pc:sldChg chg="add del">
        <pc:chgData name="李　加一" userId="57c7aacc-bf7d-4fb4-8504-717f93f5f2c1" providerId="ADAL" clId="{123E82D9-2B71-4C29-B5B3-FF90E714039B}" dt="2023-02-09T17:25:47.042" v="514" actId="47"/>
        <pc:sldMkLst>
          <pc:docMk/>
          <pc:sldMk cId="4117127832" sldId="260"/>
        </pc:sldMkLst>
      </pc:sldChg>
      <pc:sldChg chg="del">
        <pc:chgData name="李　加一" userId="57c7aacc-bf7d-4fb4-8504-717f93f5f2c1" providerId="ADAL" clId="{123E82D9-2B71-4C29-B5B3-FF90E714039B}" dt="2023-02-09T17:25:44.713" v="512" actId="47"/>
        <pc:sldMkLst>
          <pc:docMk/>
          <pc:sldMk cId="1156472619" sldId="265"/>
        </pc:sldMkLst>
      </pc:sldChg>
      <pc:sldChg chg="addSp delSp modSp mod modNotesTx">
        <pc:chgData name="李　加一" userId="57c7aacc-bf7d-4fb4-8504-717f93f5f2c1" providerId="ADAL" clId="{123E82D9-2B71-4C29-B5B3-FF90E714039B}" dt="2023-02-11T08:37:57.219" v="5901" actId="6549"/>
        <pc:sldMkLst>
          <pc:docMk/>
          <pc:sldMk cId="3404938900" sldId="266"/>
        </pc:sldMkLst>
        <pc:spChg chg="add del mod">
          <ac:chgData name="李　加一" userId="57c7aacc-bf7d-4fb4-8504-717f93f5f2c1" providerId="ADAL" clId="{123E82D9-2B71-4C29-B5B3-FF90E714039B}" dt="2023-02-09T14:18:00.341" v="13" actId="21"/>
          <ac:spMkLst>
            <pc:docMk/>
            <pc:sldMk cId="3404938900" sldId="266"/>
            <ac:spMk id="2" creationId="{1FF7EFCE-0A1F-43D5-6AC0-0EF9F6138C3A}"/>
          </ac:spMkLst>
        </pc:spChg>
        <pc:spChg chg="mod">
          <ac:chgData name="李　加一" userId="57c7aacc-bf7d-4fb4-8504-717f93f5f2c1" providerId="ADAL" clId="{123E82D9-2B71-4C29-B5B3-FF90E714039B}" dt="2023-02-11T08:33:04.097" v="5861" actId="1038"/>
          <ac:spMkLst>
            <pc:docMk/>
            <pc:sldMk cId="3404938900" sldId="266"/>
            <ac:spMk id="3" creationId="{EA50C93B-7224-7FCB-3F1D-A6BF5BE057AD}"/>
          </ac:spMkLst>
        </pc:spChg>
        <pc:spChg chg="mod">
          <ac:chgData name="李　加一" userId="57c7aacc-bf7d-4fb4-8504-717f93f5f2c1" providerId="ADAL" clId="{123E82D9-2B71-4C29-B5B3-FF90E714039B}" dt="2023-02-09T15:51:56.314" v="225" actId="20577"/>
          <ac:spMkLst>
            <pc:docMk/>
            <pc:sldMk cId="3404938900" sldId="266"/>
            <ac:spMk id="5" creationId="{00000000-0000-0000-0000-000000000000}"/>
          </ac:spMkLst>
        </pc:spChg>
        <pc:spChg chg="mod">
          <ac:chgData name="李　加一" userId="57c7aacc-bf7d-4fb4-8504-717f93f5f2c1" providerId="ADAL" clId="{123E82D9-2B71-4C29-B5B3-FF90E714039B}" dt="2023-02-11T08:33:04.097" v="5861" actId="1038"/>
          <ac:spMkLst>
            <pc:docMk/>
            <pc:sldMk cId="3404938900" sldId="266"/>
            <ac:spMk id="7" creationId="{450908B2-E4B5-6CB1-4C7B-BBD89B4949A5}"/>
          </ac:spMkLst>
        </pc:spChg>
        <pc:spChg chg="mod">
          <ac:chgData name="李　加一" userId="57c7aacc-bf7d-4fb4-8504-717f93f5f2c1" providerId="ADAL" clId="{123E82D9-2B71-4C29-B5B3-FF90E714039B}" dt="2023-02-11T08:33:04.097" v="5861" actId="1038"/>
          <ac:spMkLst>
            <pc:docMk/>
            <pc:sldMk cId="3404938900" sldId="266"/>
            <ac:spMk id="8" creationId="{9C596C4D-EA6A-BD06-9FCB-8465F0460ABD}"/>
          </ac:spMkLst>
        </pc:spChg>
        <pc:spChg chg="add del mod ord">
          <ac:chgData name="李　加一" userId="57c7aacc-bf7d-4fb4-8504-717f93f5f2c1" providerId="ADAL" clId="{123E82D9-2B71-4C29-B5B3-FF90E714039B}" dt="2023-02-10T10:51:22.772" v="4902" actId="21"/>
          <ac:spMkLst>
            <pc:docMk/>
            <pc:sldMk cId="3404938900" sldId="266"/>
            <ac:spMk id="9" creationId="{AC036A4B-13C4-FD5F-D7B4-2908C2590AE4}"/>
          </ac:spMkLst>
        </pc:spChg>
        <pc:spChg chg="mod">
          <ac:chgData name="李　加一" userId="57c7aacc-bf7d-4fb4-8504-717f93f5f2c1" providerId="ADAL" clId="{123E82D9-2B71-4C29-B5B3-FF90E714039B}" dt="2023-02-11T08:37:57.219" v="5901" actId="6549"/>
          <ac:spMkLst>
            <pc:docMk/>
            <pc:sldMk cId="3404938900" sldId="266"/>
            <ac:spMk id="21" creationId="{D07F72E7-8E18-41A1-BCB1-7E4270111C02}"/>
          </ac:spMkLst>
        </pc:spChg>
        <pc:picChg chg="mod">
          <ac:chgData name="李　加一" userId="57c7aacc-bf7d-4fb4-8504-717f93f5f2c1" providerId="ADAL" clId="{123E82D9-2B71-4C29-B5B3-FF90E714039B}" dt="2023-02-11T08:33:15.121" v="5874" actId="1038"/>
          <ac:picMkLst>
            <pc:docMk/>
            <pc:sldMk cId="3404938900" sldId="266"/>
            <ac:picMk id="10" creationId="{276D3402-E6EF-9ADF-F827-03D09C5559D9}"/>
          </ac:picMkLst>
        </pc:picChg>
      </pc:sldChg>
      <pc:sldChg chg="addSp modSp mod modNotesTx">
        <pc:chgData name="李　加一" userId="57c7aacc-bf7d-4fb4-8504-717f93f5f2c1" providerId="ADAL" clId="{123E82D9-2B71-4C29-B5B3-FF90E714039B}" dt="2023-02-11T03:32:25.528" v="5069" actId="167"/>
        <pc:sldMkLst>
          <pc:docMk/>
          <pc:sldMk cId="280311185" sldId="268"/>
        </pc:sldMkLst>
        <pc:spChg chg="add mod ord">
          <ac:chgData name="李　加一" userId="57c7aacc-bf7d-4fb4-8504-717f93f5f2c1" providerId="ADAL" clId="{123E82D9-2B71-4C29-B5B3-FF90E714039B}" dt="2023-02-11T03:32:25.528" v="5069" actId="167"/>
          <ac:spMkLst>
            <pc:docMk/>
            <pc:sldMk cId="280311185" sldId="268"/>
            <ac:spMk id="3" creationId="{4F31020B-981F-E023-2F6F-388468BFAFE0}"/>
          </ac:spMkLst>
        </pc:spChg>
        <pc:spChg chg="mod">
          <ac:chgData name="李　加一" userId="57c7aacc-bf7d-4fb4-8504-717f93f5f2c1" providerId="ADAL" clId="{123E82D9-2B71-4C29-B5B3-FF90E714039B}" dt="2023-02-09T15:51:58.676" v="226" actId="20577"/>
          <ac:spMkLst>
            <pc:docMk/>
            <pc:sldMk cId="280311185" sldId="268"/>
            <ac:spMk id="5" creationId="{00000000-0000-0000-0000-000000000000}"/>
          </ac:spMkLst>
        </pc:spChg>
        <pc:spChg chg="mod">
          <ac:chgData name="李　加一" userId="57c7aacc-bf7d-4fb4-8504-717f93f5f2c1" providerId="ADAL" clId="{123E82D9-2B71-4C29-B5B3-FF90E714039B}" dt="2023-02-10T10:27:15.135" v="4860" actId="20577"/>
          <ac:spMkLst>
            <pc:docMk/>
            <pc:sldMk cId="280311185" sldId="268"/>
            <ac:spMk id="21" creationId="{D07F72E7-8E18-41A1-BCB1-7E4270111C02}"/>
          </ac:spMkLst>
        </pc:spChg>
        <pc:picChg chg="mod">
          <ac:chgData name="李　加一" userId="57c7aacc-bf7d-4fb4-8504-717f93f5f2c1" providerId="ADAL" clId="{123E82D9-2B71-4C29-B5B3-FF90E714039B}" dt="2023-02-11T03:27:51.277" v="5067" actId="1076"/>
          <ac:picMkLst>
            <pc:docMk/>
            <pc:sldMk cId="280311185" sldId="268"/>
            <ac:picMk id="9" creationId="{7D0C6200-92A5-3866-74CE-8F3ECE342458}"/>
          </ac:picMkLst>
        </pc:picChg>
      </pc:sldChg>
      <pc:sldChg chg="addSp delSp modSp mod modNotesTx">
        <pc:chgData name="李　加一" userId="57c7aacc-bf7d-4fb4-8504-717f93f5f2c1" providerId="ADAL" clId="{123E82D9-2B71-4C29-B5B3-FF90E714039B}" dt="2023-02-11T08:48:22.980" v="6016" actId="20577"/>
        <pc:sldMkLst>
          <pc:docMk/>
          <pc:sldMk cId="1089954292" sldId="269"/>
        </pc:sldMkLst>
        <pc:spChg chg="add mod ord">
          <ac:chgData name="李　加一" userId="57c7aacc-bf7d-4fb4-8504-717f93f5f2c1" providerId="ADAL" clId="{123E82D9-2B71-4C29-B5B3-FF90E714039B}" dt="2023-02-11T03:43:40.580" v="5253" actId="1076"/>
          <ac:spMkLst>
            <pc:docMk/>
            <pc:sldMk cId="1089954292" sldId="269"/>
            <ac:spMk id="3" creationId="{0301ED2C-C206-20E1-9769-DDD24EB3CE52}"/>
          </ac:spMkLst>
        </pc:spChg>
        <pc:spChg chg="mod">
          <ac:chgData name="李　加一" userId="57c7aacc-bf7d-4fb4-8504-717f93f5f2c1" providerId="ADAL" clId="{123E82D9-2B71-4C29-B5B3-FF90E714039B}" dt="2023-02-09T15:52:21.778" v="243" actId="20577"/>
          <ac:spMkLst>
            <pc:docMk/>
            <pc:sldMk cId="1089954292" sldId="269"/>
            <ac:spMk id="5" creationId="{00000000-0000-0000-0000-000000000000}"/>
          </ac:spMkLst>
        </pc:spChg>
        <pc:spChg chg="add mod">
          <ac:chgData name="李　加一" userId="57c7aacc-bf7d-4fb4-8504-717f93f5f2c1" providerId="ADAL" clId="{123E82D9-2B71-4C29-B5B3-FF90E714039B}" dt="2023-02-11T08:45:57.875" v="5953" actId="1076"/>
          <ac:spMkLst>
            <pc:docMk/>
            <pc:sldMk cId="1089954292" sldId="269"/>
            <ac:spMk id="8" creationId="{2B7267CB-1312-54B8-5EDB-0237DCA34347}"/>
          </ac:spMkLst>
        </pc:spChg>
        <pc:spChg chg="add del mod">
          <ac:chgData name="李　加一" userId="57c7aacc-bf7d-4fb4-8504-717f93f5f2c1" providerId="ADAL" clId="{123E82D9-2B71-4C29-B5B3-FF90E714039B}" dt="2023-02-11T03:44:09.252" v="5301" actId="478"/>
          <ac:spMkLst>
            <pc:docMk/>
            <pc:sldMk cId="1089954292" sldId="269"/>
            <ac:spMk id="8" creationId="{8F4ED0A3-1A7C-09F3-C350-96210603C10F}"/>
          </ac:spMkLst>
        </pc:spChg>
        <pc:spChg chg="add del">
          <ac:chgData name="李　加一" userId="57c7aacc-bf7d-4fb4-8504-717f93f5f2c1" providerId="ADAL" clId="{123E82D9-2B71-4C29-B5B3-FF90E714039B}" dt="2023-02-09T23:58:52.166" v="4749" actId="22"/>
          <ac:spMkLst>
            <pc:docMk/>
            <pc:sldMk cId="1089954292" sldId="269"/>
            <ac:spMk id="9" creationId="{2CDCB7AD-F000-96B0-B5E0-D735EA974C36}"/>
          </ac:spMkLst>
        </pc:spChg>
        <pc:spChg chg="add del mod">
          <ac:chgData name="李　加一" userId="57c7aacc-bf7d-4fb4-8504-717f93f5f2c1" providerId="ADAL" clId="{123E82D9-2B71-4C29-B5B3-FF90E714039B}" dt="2023-02-11T04:22:35.889" v="5309" actId="478"/>
          <ac:spMkLst>
            <pc:docMk/>
            <pc:sldMk cId="1089954292" sldId="269"/>
            <ac:spMk id="10" creationId="{29FF512A-755A-0AA2-E9E8-C41EC254EA0E}"/>
          </ac:spMkLst>
        </pc:spChg>
        <pc:spChg chg="add mod">
          <ac:chgData name="李　加一" userId="57c7aacc-bf7d-4fb4-8504-717f93f5f2c1" providerId="ADAL" clId="{123E82D9-2B71-4C29-B5B3-FF90E714039B}" dt="2023-02-11T04:44:26.848" v="5363" actId="1076"/>
          <ac:spMkLst>
            <pc:docMk/>
            <pc:sldMk cId="1089954292" sldId="269"/>
            <ac:spMk id="11" creationId="{4C9B3B48-3E24-5EF0-9978-D95495302DBA}"/>
          </ac:spMkLst>
        </pc:spChg>
        <pc:spChg chg="add mod">
          <ac:chgData name="李　加一" userId="57c7aacc-bf7d-4fb4-8504-717f93f5f2c1" providerId="ADAL" clId="{123E82D9-2B71-4C29-B5B3-FF90E714039B}" dt="2023-02-11T04:44:22.286" v="5362" actId="1076"/>
          <ac:spMkLst>
            <pc:docMk/>
            <pc:sldMk cId="1089954292" sldId="269"/>
            <ac:spMk id="13" creationId="{9E9D09EE-4405-27AD-BCCD-86EB047D5846}"/>
          </ac:spMkLst>
        </pc:spChg>
        <pc:spChg chg="add mod">
          <ac:chgData name="李　加一" userId="57c7aacc-bf7d-4fb4-8504-717f93f5f2c1" providerId="ADAL" clId="{123E82D9-2B71-4C29-B5B3-FF90E714039B}" dt="2023-02-11T04:44:18.386" v="5361" actId="1076"/>
          <ac:spMkLst>
            <pc:docMk/>
            <pc:sldMk cId="1089954292" sldId="269"/>
            <ac:spMk id="14" creationId="{A4290E3D-EDBE-39E8-A065-E0BCEB592B09}"/>
          </ac:spMkLst>
        </pc:spChg>
        <pc:spChg chg="add mod">
          <ac:chgData name="李　加一" userId="57c7aacc-bf7d-4fb4-8504-717f93f5f2c1" providerId="ADAL" clId="{123E82D9-2B71-4C29-B5B3-FF90E714039B}" dt="2023-02-11T04:44:18.386" v="5361" actId="1076"/>
          <ac:spMkLst>
            <pc:docMk/>
            <pc:sldMk cId="1089954292" sldId="269"/>
            <ac:spMk id="15" creationId="{C0891713-7CC0-B3B6-1983-3BC489459B1C}"/>
          </ac:spMkLst>
        </pc:spChg>
        <pc:spChg chg="add mod">
          <ac:chgData name="李　加一" userId="57c7aacc-bf7d-4fb4-8504-717f93f5f2c1" providerId="ADAL" clId="{123E82D9-2B71-4C29-B5B3-FF90E714039B}" dt="2023-02-11T04:44:18.386" v="5361" actId="1076"/>
          <ac:spMkLst>
            <pc:docMk/>
            <pc:sldMk cId="1089954292" sldId="269"/>
            <ac:spMk id="16" creationId="{F2DB7C88-9751-FC00-CD76-3AACB8F6E371}"/>
          </ac:spMkLst>
        </pc:spChg>
        <pc:spChg chg="add mod">
          <ac:chgData name="李　加一" userId="57c7aacc-bf7d-4fb4-8504-717f93f5f2c1" providerId="ADAL" clId="{123E82D9-2B71-4C29-B5B3-FF90E714039B}" dt="2023-02-11T04:44:18.386" v="5361" actId="1076"/>
          <ac:spMkLst>
            <pc:docMk/>
            <pc:sldMk cId="1089954292" sldId="269"/>
            <ac:spMk id="17" creationId="{427682DF-8E83-810C-7FF7-788A5C628EE9}"/>
          </ac:spMkLst>
        </pc:spChg>
        <pc:spChg chg="add mod">
          <ac:chgData name="李　加一" userId="57c7aacc-bf7d-4fb4-8504-717f93f5f2c1" providerId="ADAL" clId="{123E82D9-2B71-4C29-B5B3-FF90E714039B}" dt="2023-02-11T04:45:21.285" v="5380" actId="1076"/>
          <ac:spMkLst>
            <pc:docMk/>
            <pc:sldMk cId="1089954292" sldId="269"/>
            <ac:spMk id="18" creationId="{2800C74D-2157-0707-CCA2-FAF97B0E6899}"/>
          </ac:spMkLst>
        </pc:spChg>
        <pc:spChg chg="add mod">
          <ac:chgData name="李　加一" userId="57c7aacc-bf7d-4fb4-8504-717f93f5f2c1" providerId="ADAL" clId="{123E82D9-2B71-4C29-B5B3-FF90E714039B}" dt="2023-02-11T04:44:18.386" v="5361" actId="1076"/>
          <ac:spMkLst>
            <pc:docMk/>
            <pc:sldMk cId="1089954292" sldId="269"/>
            <ac:spMk id="19" creationId="{D4EAAAEA-776B-CFB0-A070-3C63A64D961B}"/>
          </ac:spMkLst>
        </pc:spChg>
        <pc:spChg chg="del mod">
          <ac:chgData name="李　加一" userId="57c7aacc-bf7d-4fb4-8504-717f93f5f2c1" providerId="ADAL" clId="{123E82D9-2B71-4C29-B5B3-FF90E714039B}" dt="2023-02-11T08:45:14.590" v="5934" actId="478"/>
          <ac:spMkLst>
            <pc:docMk/>
            <pc:sldMk cId="1089954292" sldId="269"/>
            <ac:spMk id="21" creationId="{D07F72E7-8E18-41A1-BCB1-7E4270111C02}"/>
          </ac:spMkLst>
        </pc:spChg>
        <pc:spChg chg="add mod">
          <ac:chgData name="李　加一" userId="57c7aacc-bf7d-4fb4-8504-717f93f5f2c1" providerId="ADAL" clId="{123E82D9-2B71-4C29-B5B3-FF90E714039B}" dt="2023-02-11T04:23:35.799" v="5329" actId="571"/>
          <ac:spMkLst>
            <pc:docMk/>
            <pc:sldMk cId="1089954292" sldId="269"/>
            <ac:spMk id="34" creationId="{CE493A7A-80BA-1070-E5B2-6C1270696E89}"/>
          </ac:spMkLst>
        </pc:spChg>
        <pc:spChg chg="add del mod">
          <ac:chgData name="李　加一" userId="57c7aacc-bf7d-4fb4-8504-717f93f5f2c1" providerId="ADAL" clId="{123E82D9-2B71-4C29-B5B3-FF90E714039B}" dt="2023-02-11T04:45:27.728" v="5383" actId="478"/>
          <ac:spMkLst>
            <pc:docMk/>
            <pc:sldMk cId="1089954292" sldId="269"/>
            <ac:spMk id="46" creationId="{3926BB58-399A-2918-F852-64CB689BF5AF}"/>
          </ac:spMkLst>
        </pc:spChg>
        <pc:spChg chg="add mod">
          <ac:chgData name="李　加一" userId="57c7aacc-bf7d-4fb4-8504-717f93f5f2c1" providerId="ADAL" clId="{123E82D9-2B71-4C29-B5B3-FF90E714039B}" dt="2023-02-11T04:46:06.678" v="5395" actId="1076"/>
          <ac:spMkLst>
            <pc:docMk/>
            <pc:sldMk cId="1089954292" sldId="269"/>
            <ac:spMk id="60" creationId="{1B016CC2-C8C0-2CDD-710B-B2B511CE5CAD}"/>
          </ac:spMkLst>
        </pc:spChg>
        <pc:picChg chg="add del mod modCrop">
          <ac:chgData name="李　加一" userId="57c7aacc-bf7d-4fb4-8504-717f93f5f2c1" providerId="ADAL" clId="{123E82D9-2B71-4C29-B5B3-FF90E714039B}" dt="2023-02-10T00:05:23.574" v="4765" actId="478"/>
          <ac:picMkLst>
            <pc:docMk/>
            <pc:sldMk cId="1089954292" sldId="269"/>
            <ac:picMk id="7" creationId="{D7991D08-B042-A730-98D9-45BA3127114C}"/>
          </ac:picMkLst>
        </pc:picChg>
        <pc:picChg chg="add del mod modCrop">
          <ac:chgData name="李　加一" userId="57c7aacc-bf7d-4fb4-8504-717f93f5f2c1" providerId="ADAL" clId="{123E82D9-2B71-4C29-B5B3-FF90E714039B}" dt="2023-02-10T00:12:45.351" v="4780" actId="21"/>
          <ac:picMkLst>
            <pc:docMk/>
            <pc:sldMk cId="1089954292" sldId="269"/>
            <ac:picMk id="10" creationId="{68E9737C-3615-DED0-2A6F-79D2C5A5BA4F}"/>
          </ac:picMkLst>
        </pc:picChg>
        <pc:picChg chg="add mod modCrop">
          <ac:chgData name="李　加一" userId="57c7aacc-bf7d-4fb4-8504-717f93f5f2c1" providerId="ADAL" clId="{123E82D9-2B71-4C29-B5B3-FF90E714039B}" dt="2023-02-11T04:24:10.813" v="5340" actId="1076"/>
          <ac:picMkLst>
            <pc:docMk/>
            <pc:sldMk cId="1089954292" sldId="269"/>
            <ac:picMk id="12" creationId="{82BB4932-D973-FF42-1DE9-6A16165D72B3}"/>
          </ac:picMkLst>
        </pc:picChg>
        <pc:cxnChg chg="add mod">
          <ac:chgData name="李　加一" userId="57c7aacc-bf7d-4fb4-8504-717f93f5f2c1" providerId="ADAL" clId="{123E82D9-2B71-4C29-B5B3-FF90E714039B}" dt="2023-02-11T04:44:18.386" v="5361" actId="1076"/>
          <ac:cxnSpMkLst>
            <pc:docMk/>
            <pc:sldMk cId="1089954292" sldId="269"/>
            <ac:cxnSpMk id="22" creationId="{364483F2-732F-0570-2E8D-4B5A0F5969A8}"/>
          </ac:cxnSpMkLst>
        </pc:cxnChg>
        <pc:cxnChg chg="add mod">
          <ac:chgData name="李　加一" userId="57c7aacc-bf7d-4fb4-8504-717f93f5f2c1" providerId="ADAL" clId="{123E82D9-2B71-4C29-B5B3-FF90E714039B}" dt="2023-02-11T04:44:18.386" v="5361" actId="1076"/>
          <ac:cxnSpMkLst>
            <pc:docMk/>
            <pc:sldMk cId="1089954292" sldId="269"/>
            <ac:cxnSpMk id="23" creationId="{E0CD18AC-EAB6-8E4C-8378-0013BD196892}"/>
          </ac:cxnSpMkLst>
        </pc:cxnChg>
        <pc:cxnChg chg="add mod">
          <ac:chgData name="李　加一" userId="57c7aacc-bf7d-4fb4-8504-717f93f5f2c1" providerId="ADAL" clId="{123E82D9-2B71-4C29-B5B3-FF90E714039B}" dt="2023-02-11T04:44:18.386" v="5361" actId="1076"/>
          <ac:cxnSpMkLst>
            <pc:docMk/>
            <pc:sldMk cId="1089954292" sldId="269"/>
            <ac:cxnSpMk id="27" creationId="{9819FF03-0826-8000-F85E-8FC87667FB9D}"/>
          </ac:cxnSpMkLst>
        </pc:cxnChg>
        <pc:cxnChg chg="add mod">
          <ac:chgData name="李　加一" userId="57c7aacc-bf7d-4fb4-8504-717f93f5f2c1" providerId="ADAL" clId="{123E82D9-2B71-4C29-B5B3-FF90E714039B}" dt="2023-02-11T04:45:21.285" v="5380" actId="1076"/>
          <ac:cxnSpMkLst>
            <pc:docMk/>
            <pc:sldMk cId="1089954292" sldId="269"/>
            <ac:cxnSpMk id="30" creationId="{F1184222-E7F9-FF66-6C2A-8C30B517DC34}"/>
          </ac:cxnSpMkLst>
        </pc:cxnChg>
        <pc:cxnChg chg="add mod">
          <ac:chgData name="李　加一" userId="57c7aacc-bf7d-4fb4-8504-717f93f5f2c1" providerId="ADAL" clId="{123E82D9-2B71-4C29-B5B3-FF90E714039B}" dt="2023-02-11T04:44:18.386" v="5361" actId="1076"/>
          <ac:cxnSpMkLst>
            <pc:docMk/>
            <pc:sldMk cId="1089954292" sldId="269"/>
            <ac:cxnSpMk id="33" creationId="{C78A8F52-93D3-2970-9CE0-3D79F5EFD1BF}"/>
          </ac:cxnSpMkLst>
        </pc:cxnChg>
        <pc:cxnChg chg="add mod">
          <ac:chgData name="李　加一" userId="57c7aacc-bf7d-4fb4-8504-717f93f5f2c1" providerId="ADAL" clId="{123E82D9-2B71-4C29-B5B3-FF90E714039B}" dt="2023-02-11T04:44:18.386" v="5361" actId="1076"/>
          <ac:cxnSpMkLst>
            <pc:docMk/>
            <pc:sldMk cId="1089954292" sldId="269"/>
            <ac:cxnSpMk id="37" creationId="{D1690271-2B68-54C7-5601-62EC0A515249}"/>
          </ac:cxnSpMkLst>
        </pc:cxnChg>
        <pc:cxnChg chg="add mod">
          <ac:chgData name="李　加一" userId="57c7aacc-bf7d-4fb4-8504-717f93f5f2c1" providerId="ADAL" clId="{123E82D9-2B71-4C29-B5B3-FF90E714039B}" dt="2023-02-11T04:45:32.435" v="5385" actId="14100"/>
          <ac:cxnSpMkLst>
            <pc:docMk/>
            <pc:sldMk cId="1089954292" sldId="269"/>
            <ac:cxnSpMk id="53" creationId="{1029F59A-0B1C-3A2D-E3BA-AE84DC609376}"/>
          </ac:cxnSpMkLst>
        </pc:cxnChg>
        <pc:cxnChg chg="add mod">
          <ac:chgData name="李　加一" userId="57c7aacc-bf7d-4fb4-8504-717f93f5f2c1" providerId="ADAL" clId="{123E82D9-2B71-4C29-B5B3-FF90E714039B}" dt="2023-02-11T04:45:56.739" v="5393" actId="14100"/>
          <ac:cxnSpMkLst>
            <pc:docMk/>
            <pc:sldMk cId="1089954292" sldId="269"/>
            <ac:cxnSpMk id="54" creationId="{0E15BE0C-49A7-CB25-9E68-DCEEB7962EFA}"/>
          </ac:cxnSpMkLst>
        </pc:cxnChg>
        <pc:cxnChg chg="add del mod">
          <ac:chgData name="李　加一" userId="57c7aacc-bf7d-4fb4-8504-717f93f5f2c1" providerId="ADAL" clId="{123E82D9-2B71-4C29-B5B3-FF90E714039B}" dt="2023-02-11T04:45:28.783" v="5384" actId="478"/>
          <ac:cxnSpMkLst>
            <pc:docMk/>
            <pc:sldMk cId="1089954292" sldId="269"/>
            <ac:cxnSpMk id="56" creationId="{A620EFDC-43C6-01DD-2DCF-41A0A71F6738}"/>
          </ac:cxnSpMkLst>
        </pc:cxnChg>
      </pc:sldChg>
      <pc:sldChg chg="addSp modSp mod modNotesTx">
        <pc:chgData name="李　加一" userId="57c7aacc-bf7d-4fb4-8504-717f93f5f2c1" providerId="ADAL" clId="{123E82D9-2B71-4C29-B5B3-FF90E714039B}" dt="2023-02-11T08:49:32.487" v="6021" actId="1037"/>
        <pc:sldMkLst>
          <pc:docMk/>
          <pc:sldMk cId="2893876328" sldId="270"/>
        </pc:sldMkLst>
        <pc:spChg chg="mod">
          <ac:chgData name="李　加一" userId="57c7aacc-bf7d-4fb4-8504-717f93f5f2c1" providerId="ADAL" clId="{123E82D9-2B71-4C29-B5B3-FF90E714039B}" dt="2023-02-09T15:52:23.555" v="244" actId="20577"/>
          <ac:spMkLst>
            <pc:docMk/>
            <pc:sldMk cId="2893876328" sldId="270"/>
            <ac:spMk id="5" creationId="{00000000-0000-0000-0000-000000000000}"/>
          </ac:spMkLst>
        </pc:spChg>
        <pc:spChg chg="add mod ord">
          <ac:chgData name="李　加一" userId="57c7aacc-bf7d-4fb4-8504-717f93f5f2c1" providerId="ADAL" clId="{123E82D9-2B71-4C29-B5B3-FF90E714039B}" dt="2023-02-11T03:32:37.689" v="5073" actId="167"/>
          <ac:spMkLst>
            <pc:docMk/>
            <pc:sldMk cId="2893876328" sldId="270"/>
            <ac:spMk id="7" creationId="{A09931C8-5970-C69B-A945-61437A1C3BFA}"/>
          </ac:spMkLst>
        </pc:spChg>
        <pc:spChg chg="mod">
          <ac:chgData name="李　加一" userId="57c7aacc-bf7d-4fb4-8504-717f93f5f2c1" providerId="ADAL" clId="{123E82D9-2B71-4C29-B5B3-FF90E714039B}" dt="2023-02-10T10:49:09.948" v="4889" actId="113"/>
          <ac:spMkLst>
            <pc:docMk/>
            <pc:sldMk cId="2893876328" sldId="270"/>
            <ac:spMk id="21" creationId="{D07F72E7-8E18-41A1-BCB1-7E4270111C02}"/>
          </ac:spMkLst>
        </pc:spChg>
        <pc:picChg chg="add mod">
          <ac:chgData name="李　加一" userId="57c7aacc-bf7d-4fb4-8504-717f93f5f2c1" providerId="ADAL" clId="{123E82D9-2B71-4C29-B5B3-FF90E714039B}" dt="2023-02-11T08:49:32.487" v="6021" actId="1037"/>
          <ac:picMkLst>
            <pc:docMk/>
            <pc:sldMk cId="2893876328" sldId="270"/>
            <ac:picMk id="3" creationId="{3CB94CEA-BC02-8655-ADA9-6169D0727507}"/>
          </ac:picMkLst>
        </pc:picChg>
      </pc:sldChg>
      <pc:sldChg chg="addSp delSp modSp mod modNotesTx">
        <pc:chgData name="李　加一" userId="57c7aacc-bf7d-4fb4-8504-717f93f5f2c1" providerId="ADAL" clId="{123E82D9-2B71-4C29-B5B3-FF90E714039B}" dt="2023-02-11T09:13:36.228" v="6137" actId="1076"/>
        <pc:sldMkLst>
          <pc:docMk/>
          <pc:sldMk cId="865416543" sldId="271"/>
        </pc:sldMkLst>
        <pc:spChg chg="add del mod ord">
          <ac:chgData name="李　加一" userId="57c7aacc-bf7d-4fb4-8504-717f93f5f2c1" providerId="ADAL" clId="{123E82D9-2B71-4C29-B5B3-FF90E714039B}" dt="2023-02-11T08:56:56.817" v="6066" actId="478"/>
          <ac:spMkLst>
            <pc:docMk/>
            <pc:sldMk cId="865416543" sldId="271"/>
            <ac:spMk id="3" creationId="{3EB74518-116D-E307-3ADF-AB93A31BF6DA}"/>
          </ac:spMkLst>
        </pc:spChg>
        <pc:spChg chg="add del">
          <ac:chgData name="李　加一" userId="57c7aacc-bf7d-4fb4-8504-717f93f5f2c1" providerId="ADAL" clId="{123E82D9-2B71-4C29-B5B3-FF90E714039B}" dt="2023-02-11T08:56:56.817" v="6066" actId="478"/>
          <ac:spMkLst>
            <pc:docMk/>
            <pc:sldMk cId="865416543" sldId="271"/>
            <ac:spMk id="4" creationId="{00000000-0000-0000-0000-000000000000}"/>
          </ac:spMkLst>
        </pc:spChg>
        <pc:spChg chg="add del mod">
          <ac:chgData name="李　加一" userId="57c7aacc-bf7d-4fb4-8504-717f93f5f2c1" providerId="ADAL" clId="{123E82D9-2B71-4C29-B5B3-FF90E714039B}" dt="2023-02-11T08:56:56.817" v="6066" actId="478"/>
          <ac:spMkLst>
            <pc:docMk/>
            <pc:sldMk cId="865416543" sldId="271"/>
            <ac:spMk id="5" creationId="{00000000-0000-0000-0000-000000000000}"/>
          </ac:spMkLst>
        </pc:spChg>
        <pc:spChg chg="add del">
          <ac:chgData name="李　加一" userId="57c7aacc-bf7d-4fb4-8504-717f93f5f2c1" providerId="ADAL" clId="{123E82D9-2B71-4C29-B5B3-FF90E714039B}" dt="2023-02-11T08:56:56.817" v="6066" actId="478"/>
          <ac:spMkLst>
            <pc:docMk/>
            <pc:sldMk cId="865416543" sldId="271"/>
            <ac:spMk id="6" creationId="{00000000-0000-0000-0000-000000000000}"/>
          </ac:spMkLst>
        </pc:spChg>
        <pc:spChg chg="add del">
          <ac:chgData name="李　加一" userId="57c7aacc-bf7d-4fb4-8504-717f93f5f2c1" providerId="ADAL" clId="{123E82D9-2B71-4C29-B5B3-FF90E714039B}" dt="2023-02-11T08:50:10.524" v="6023" actId="22"/>
          <ac:spMkLst>
            <pc:docMk/>
            <pc:sldMk cId="865416543" sldId="271"/>
            <ac:spMk id="8" creationId="{2196A168-6F11-DBB7-2E97-1F26796061F4}"/>
          </ac:spMkLst>
        </pc:spChg>
        <pc:spChg chg="add del mod">
          <ac:chgData name="李　加一" userId="57c7aacc-bf7d-4fb4-8504-717f93f5f2c1" providerId="ADAL" clId="{123E82D9-2B71-4C29-B5B3-FF90E714039B}" dt="2023-02-11T09:13:29.582" v="6135" actId="478"/>
          <ac:spMkLst>
            <pc:docMk/>
            <pc:sldMk cId="865416543" sldId="271"/>
            <ac:spMk id="10" creationId="{B9D929EC-8530-9614-316B-A49088C8FE4E}"/>
          </ac:spMkLst>
        </pc:spChg>
        <pc:spChg chg="add mod ord">
          <ac:chgData name="李　加一" userId="57c7aacc-bf7d-4fb4-8504-717f93f5f2c1" providerId="ADAL" clId="{123E82D9-2B71-4C29-B5B3-FF90E714039B}" dt="2023-02-11T09:13:36.228" v="6137" actId="1076"/>
          <ac:spMkLst>
            <pc:docMk/>
            <pc:sldMk cId="865416543" sldId="271"/>
            <ac:spMk id="11" creationId="{5612B9A1-F53D-62F3-9114-2742D0C7F3FA}"/>
          </ac:spMkLst>
        </pc:spChg>
        <pc:spChg chg="mod">
          <ac:chgData name="李　加一" userId="57c7aacc-bf7d-4fb4-8504-717f93f5f2c1" providerId="ADAL" clId="{123E82D9-2B71-4C29-B5B3-FF90E714039B}" dt="2023-02-11T08:57:36.785" v="6072" actId="948"/>
          <ac:spMkLst>
            <pc:docMk/>
            <pc:sldMk cId="865416543" sldId="271"/>
            <ac:spMk id="21" creationId="{D07F72E7-8E18-41A1-BCB1-7E4270111C02}"/>
          </ac:spMkLst>
        </pc:spChg>
      </pc:sldChg>
      <pc:sldChg chg="addSp modSp mod modNotesTx">
        <pc:chgData name="李　加一" userId="57c7aacc-bf7d-4fb4-8504-717f93f5f2c1" providerId="ADAL" clId="{123E82D9-2B71-4C29-B5B3-FF90E714039B}" dt="2023-02-11T09:01:49.915" v="6095"/>
        <pc:sldMkLst>
          <pc:docMk/>
          <pc:sldMk cId="2302220035" sldId="272"/>
        </pc:sldMkLst>
        <pc:spChg chg="add mod ord">
          <ac:chgData name="李　加一" userId="57c7aacc-bf7d-4fb4-8504-717f93f5f2c1" providerId="ADAL" clId="{123E82D9-2B71-4C29-B5B3-FF90E714039B}" dt="2023-02-11T03:34:26.794" v="5096" actId="167"/>
          <ac:spMkLst>
            <pc:docMk/>
            <pc:sldMk cId="2302220035" sldId="272"/>
            <ac:spMk id="3" creationId="{AF003E82-3914-E1BE-B417-557F81BE4896}"/>
          </ac:spMkLst>
        </pc:spChg>
        <pc:spChg chg="mod">
          <ac:chgData name="李　加一" userId="57c7aacc-bf7d-4fb4-8504-717f93f5f2c1" providerId="ADAL" clId="{123E82D9-2B71-4C29-B5B3-FF90E714039B}" dt="2023-02-09T15:52:27.410" v="246" actId="20577"/>
          <ac:spMkLst>
            <pc:docMk/>
            <pc:sldMk cId="2302220035" sldId="272"/>
            <ac:spMk id="5" creationId="{00000000-0000-0000-0000-000000000000}"/>
          </ac:spMkLst>
        </pc:spChg>
        <pc:spChg chg="add mod">
          <ac:chgData name="李　加一" userId="57c7aacc-bf7d-4fb4-8504-717f93f5f2c1" providerId="ADAL" clId="{123E82D9-2B71-4C29-B5B3-FF90E714039B}" dt="2023-02-10T12:58:47.322" v="4999" actId="1076"/>
          <ac:spMkLst>
            <pc:docMk/>
            <pc:sldMk cId="2302220035" sldId="272"/>
            <ac:spMk id="8" creationId="{8311EE0C-FA57-CF9D-07EB-9CA5C4359291}"/>
          </ac:spMkLst>
        </pc:spChg>
        <pc:spChg chg="add mod">
          <ac:chgData name="李　加一" userId="57c7aacc-bf7d-4fb4-8504-717f93f5f2c1" providerId="ADAL" clId="{123E82D9-2B71-4C29-B5B3-FF90E714039B}" dt="2023-02-10T12:57:22.415" v="4978" actId="207"/>
          <ac:spMkLst>
            <pc:docMk/>
            <pc:sldMk cId="2302220035" sldId="272"/>
            <ac:spMk id="9" creationId="{8B0959AF-DFCA-894C-B593-FDD8F205F903}"/>
          </ac:spMkLst>
        </pc:spChg>
        <pc:spChg chg="mod">
          <ac:chgData name="李　加一" userId="57c7aacc-bf7d-4fb4-8504-717f93f5f2c1" providerId="ADAL" clId="{123E82D9-2B71-4C29-B5B3-FF90E714039B}" dt="2023-02-11T09:01:49.915" v="6095"/>
          <ac:spMkLst>
            <pc:docMk/>
            <pc:sldMk cId="2302220035" sldId="272"/>
            <ac:spMk id="21" creationId="{D07F72E7-8E18-41A1-BCB1-7E4270111C02}"/>
          </ac:spMkLst>
        </pc:spChg>
        <pc:picChg chg="add mod">
          <ac:chgData name="李　加一" userId="57c7aacc-bf7d-4fb4-8504-717f93f5f2c1" providerId="ADAL" clId="{123E82D9-2B71-4C29-B5B3-FF90E714039B}" dt="2023-02-10T12:55:46.806" v="4971" actId="1076"/>
          <ac:picMkLst>
            <pc:docMk/>
            <pc:sldMk cId="2302220035" sldId="272"/>
            <ac:picMk id="7" creationId="{D1AE4353-4E41-0C43-CDB8-9D4F6C053952}"/>
          </ac:picMkLst>
        </pc:picChg>
      </pc:sldChg>
      <pc:sldChg chg="addSp delSp modSp mod modNotesTx">
        <pc:chgData name="李　加一" userId="57c7aacc-bf7d-4fb4-8504-717f93f5f2c1" providerId="ADAL" clId="{123E82D9-2B71-4C29-B5B3-FF90E714039B}" dt="2023-02-11T11:24:32.737" v="6275" actId="14100"/>
        <pc:sldMkLst>
          <pc:docMk/>
          <pc:sldMk cId="3813924712" sldId="273"/>
        </pc:sldMkLst>
        <pc:spChg chg="mod">
          <ac:chgData name="李　加一" userId="57c7aacc-bf7d-4fb4-8504-717f93f5f2c1" providerId="ADAL" clId="{123E82D9-2B71-4C29-B5B3-FF90E714039B}" dt="2023-02-11T11:23:46.715" v="6245" actId="14100"/>
          <ac:spMkLst>
            <pc:docMk/>
            <pc:sldMk cId="3813924712" sldId="273"/>
            <ac:spMk id="2" creationId="{4E2C181B-9959-4AD3-53EA-653B06C7EF73}"/>
          </ac:spMkLst>
        </pc:spChg>
        <pc:spChg chg="mod">
          <ac:chgData name="李　加一" userId="57c7aacc-bf7d-4fb4-8504-717f93f5f2c1" providerId="ADAL" clId="{123E82D9-2B71-4C29-B5B3-FF90E714039B}" dt="2023-02-09T15:52:29.178" v="247" actId="20577"/>
          <ac:spMkLst>
            <pc:docMk/>
            <pc:sldMk cId="3813924712" sldId="273"/>
            <ac:spMk id="5" creationId="{00000000-0000-0000-0000-000000000000}"/>
          </ac:spMkLst>
        </pc:spChg>
        <pc:spChg chg="add mod ord">
          <ac:chgData name="李　加一" userId="57c7aacc-bf7d-4fb4-8504-717f93f5f2c1" providerId="ADAL" clId="{123E82D9-2B71-4C29-B5B3-FF90E714039B}" dt="2023-02-11T03:34:36.772" v="5100" actId="167"/>
          <ac:spMkLst>
            <pc:docMk/>
            <pc:sldMk cId="3813924712" sldId="273"/>
            <ac:spMk id="7" creationId="{85B2D71E-6137-A0E0-D53C-B2D772598A5F}"/>
          </ac:spMkLst>
        </pc:spChg>
        <pc:spChg chg="add mod">
          <ac:chgData name="李　加一" userId="57c7aacc-bf7d-4fb4-8504-717f93f5f2c1" providerId="ADAL" clId="{123E82D9-2B71-4C29-B5B3-FF90E714039B}" dt="2023-02-11T09:32:36.898" v="6157"/>
          <ac:spMkLst>
            <pc:docMk/>
            <pc:sldMk cId="3813924712" sldId="273"/>
            <ac:spMk id="8" creationId="{646FF73C-617F-6C79-BF80-C114AB0E4E90}"/>
          </ac:spMkLst>
        </pc:spChg>
        <pc:spChg chg="add del mod">
          <ac:chgData name="李　加一" userId="57c7aacc-bf7d-4fb4-8504-717f93f5f2c1" providerId="ADAL" clId="{123E82D9-2B71-4C29-B5B3-FF90E714039B}" dt="2023-02-11T11:23:03.838" v="6227" actId="478"/>
          <ac:spMkLst>
            <pc:docMk/>
            <pc:sldMk cId="3813924712" sldId="273"/>
            <ac:spMk id="10" creationId="{A1FDD647-7204-C61D-F807-3204002A0312}"/>
          </ac:spMkLst>
        </pc:spChg>
        <pc:spChg chg="add mod">
          <ac:chgData name="李　加一" userId="57c7aacc-bf7d-4fb4-8504-717f93f5f2c1" providerId="ADAL" clId="{123E82D9-2B71-4C29-B5B3-FF90E714039B}" dt="2023-02-11T11:24:18.435" v="6271" actId="1076"/>
          <ac:spMkLst>
            <pc:docMk/>
            <pc:sldMk cId="3813924712" sldId="273"/>
            <ac:spMk id="11" creationId="{6EA81B11-D54F-2AD4-B9EA-64F83922FD02}"/>
          </ac:spMkLst>
        </pc:spChg>
        <pc:spChg chg="add mod">
          <ac:chgData name="李　加一" userId="57c7aacc-bf7d-4fb4-8504-717f93f5f2c1" providerId="ADAL" clId="{123E82D9-2B71-4C29-B5B3-FF90E714039B}" dt="2023-02-11T11:24:18.435" v="6271" actId="1076"/>
          <ac:spMkLst>
            <pc:docMk/>
            <pc:sldMk cId="3813924712" sldId="273"/>
            <ac:spMk id="12" creationId="{1002A903-2B03-DC38-21A7-CBEE555408F0}"/>
          </ac:spMkLst>
        </pc:spChg>
        <pc:spChg chg="add mod">
          <ac:chgData name="李　加一" userId="57c7aacc-bf7d-4fb4-8504-717f93f5f2c1" providerId="ADAL" clId="{123E82D9-2B71-4C29-B5B3-FF90E714039B}" dt="2023-02-11T11:24:18.435" v="6271" actId="1076"/>
          <ac:spMkLst>
            <pc:docMk/>
            <pc:sldMk cId="3813924712" sldId="273"/>
            <ac:spMk id="14" creationId="{240AD33D-A88A-CA2D-EC7E-33245DECD38C}"/>
          </ac:spMkLst>
        </pc:spChg>
        <pc:spChg chg="add mod">
          <ac:chgData name="李　加一" userId="57c7aacc-bf7d-4fb4-8504-717f93f5f2c1" providerId="ADAL" clId="{123E82D9-2B71-4C29-B5B3-FF90E714039B}" dt="2023-02-11T11:24:32.737" v="6275" actId="14100"/>
          <ac:spMkLst>
            <pc:docMk/>
            <pc:sldMk cId="3813924712" sldId="273"/>
            <ac:spMk id="16" creationId="{4DB8F219-C228-8EDC-D950-6AE82A268E39}"/>
          </ac:spMkLst>
        </pc:spChg>
        <pc:spChg chg="del mod">
          <ac:chgData name="李　加一" userId="57c7aacc-bf7d-4fb4-8504-717f93f5f2c1" providerId="ADAL" clId="{123E82D9-2B71-4C29-B5B3-FF90E714039B}" dt="2023-02-11T09:13:57.397" v="6146" actId="478"/>
          <ac:spMkLst>
            <pc:docMk/>
            <pc:sldMk cId="3813924712" sldId="273"/>
            <ac:spMk id="21" creationId="{D07F72E7-8E18-41A1-BCB1-7E4270111C02}"/>
          </ac:spMkLst>
        </pc:spChg>
      </pc:sldChg>
      <pc:sldChg chg="addSp modSp mod modNotesTx">
        <pc:chgData name="李　加一" userId="57c7aacc-bf7d-4fb4-8504-717f93f5f2c1" providerId="ADAL" clId="{123E82D9-2B71-4C29-B5B3-FF90E714039B}" dt="2023-02-11T04:46:58.419" v="5399" actId="20577"/>
        <pc:sldMkLst>
          <pc:docMk/>
          <pc:sldMk cId="3930119303" sldId="274"/>
        </pc:sldMkLst>
        <pc:spChg chg="add mod ord">
          <ac:chgData name="李　加一" userId="57c7aacc-bf7d-4fb4-8504-717f93f5f2c1" providerId="ADAL" clId="{123E82D9-2B71-4C29-B5B3-FF90E714039B}" dt="2023-02-11T03:34:43.134" v="5102" actId="167"/>
          <ac:spMkLst>
            <pc:docMk/>
            <pc:sldMk cId="3930119303" sldId="274"/>
            <ac:spMk id="3" creationId="{F3335C60-FDF7-4E65-DB7C-1E9582FEB708}"/>
          </ac:spMkLst>
        </pc:spChg>
        <pc:spChg chg="mod">
          <ac:chgData name="李　加一" userId="57c7aacc-bf7d-4fb4-8504-717f93f5f2c1" providerId="ADAL" clId="{123E82D9-2B71-4C29-B5B3-FF90E714039B}" dt="2023-02-09T15:52:33.736" v="248" actId="20577"/>
          <ac:spMkLst>
            <pc:docMk/>
            <pc:sldMk cId="3930119303" sldId="274"/>
            <ac:spMk id="5" creationId="{00000000-0000-0000-0000-000000000000}"/>
          </ac:spMkLst>
        </pc:spChg>
        <pc:spChg chg="mod">
          <ac:chgData name="李　加一" userId="57c7aacc-bf7d-4fb4-8504-717f93f5f2c1" providerId="ADAL" clId="{123E82D9-2B71-4C29-B5B3-FF90E714039B}" dt="2023-02-11T04:46:58.419" v="5399" actId="20577"/>
          <ac:spMkLst>
            <pc:docMk/>
            <pc:sldMk cId="3930119303" sldId="274"/>
            <ac:spMk id="21" creationId="{D07F72E7-8E18-41A1-BCB1-7E4270111C02}"/>
          </ac:spMkLst>
        </pc:spChg>
      </pc:sldChg>
      <pc:sldChg chg="addSp delSp modSp mod modNotesTx">
        <pc:chgData name="李　加一" userId="57c7aacc-bf7d-4fb4-8504-717f93f5f2c1" providerId="ADAL" clId="{123E82D9-2B71-4C29-B5B3-FF90E714039B}" dt="2023-02-11T03:34:48.952" v="5105" actId="167"/>
        <pc:sldMkLst>
          <pc:docMk/>
          <pc:sldMk cId="2444612629" sldId="275"/>
        </pc:sldMkLst>
        <pc:spChg chg="add del mod">
          <ac:chgData name="李　加一" userId="57c7aacc-bf7d-4fb4-8504-717f93f5f2c1" providerId="ADAL" clId="{123E82D9-2B71-4C29-B5B3-FF90E714039B}" dt="2023-02-11T03:34:46.668" v="5103" actId="478"/>
          <ac:spMkLst>
            <pc:docMk/>
            <pc:sldMk cId="2444612629" sldId="275"/>
            <ac:spMk id="2" creationId="{11D90220-4AC4-8D09-2F49-A060E00E1D28}"/>
          </ac:spMkLst>
        </pc:spChg>
        <pc:spChg chg="add mod">
          <ac:chgData name="李　加一" userId="57c7aacc-bf7d-4fb4-8504-717f93f5f2c1" providerId="ADAL" clId="{123E82D9-2B71-4C29-B5B3-FF90E714039B}" dt="2023-02-09T15:36:43.171" v="103" actId="14100"/>
          <ac:spMkLst>
            <pc:docMk/>
            <pc:sldMk cId="2444612629" sldId="275"/>
            <ac:spMk id="3" creationId="{6984C81B-4F3B-22DA-48BD-40B833B7DFCA}"/>
          </ac:spMkLst>
        </pc:spChg>
        <pc:spChg chg="mod">
          <ac:chgData name="李　加一" userId="57c7aacc-bf7d-4fb4-8504-717f93f5f2c1" providerId="ADAL" clId="{123E82D9-2B71-4C29-B5B3-FF90E714039B}" dt="2023-02-09T15:52:35.726" v="249" actId="20577"/>
          <ac:spMkLst>
            <pc:docMk/>
            <pc:sldMk cId="2444612629" sldId="275"/>
            <ac:spMk id="5" creationId="{00000000-0000-0000-0000-000000000000}"/>
          </ac:spMkLst>
        </pc:spChg>
        <pc:spChg chg="add mod">
          <ac:chgData name="李　加一" userId="57c7aacc-bf7d-4fb4-8504-717f93f5f2c1" providerId="ADAL" clId="{123E82D9-2B71-4C29-B5B3-FF90E714039B}" dt="2023-02-09T15:32:34.789" v="76" actId="14100"/>
          <ac:spMkLst>
            <pc:docMk/>
            <pc:sldMk cId="2444612629" sldId="275"/>
            <ac:spMk id="7" creationId="{BF167A87-10AA-7C27-5D34-659659796141}"/>
          </ac:spMkLst>
        </pc:spChg>
        <pc:spChg chg="add mod">
          <ac:chgData name="李　加一" userId="57c7aacc-bf7d-4fb4-8504-717f93f5f2c1" providerId="ADAL" clId="{123E82D9-2B71-4C29-B5B3-FF90E714039B}" dt="2023-02-09T15:35:28.543" v="96" actId="1076"/>
          <ac:spMkLst>
            <pc:docMk/>
            <pc:sldMk cId="2444612629" sldId="275"/>
            <ac:spMk id="8" creationId="{26C25EBB-49DB-07D7-3BEA-1E0626785D5F}"/>
          </ac:spMkLst>
        </pc:spChg>
        <pc:spChg chg="mod">
          <ac:chgData name="李　加一" userId="57c7aacc-bf7d-4fb4-8504-717f93f5f2c1" providerId="ADAL" clId="{123E82D9-2B71-4C29-B5B3-FF90E714039B}" dt="2023-02-09T15:30:33.300" v="62" actId="1038"/>
          <ac:spMkLst>
            <pc:docMk/>
            <pc:sldMk cId="2444612629" sldId="275"/>
            <ac:spMk id="10" creationId="{C757B5AB-5CDC-8DAE-79A3-F66BE5A06A71}"/>
          </ac:spMkLst>
        </pc:spChg>
        <pc:spChg chg="mod">
          <ac:chgData name="李　加一" userId="57c7aacc-bf7d-4fb4-8504-717f93f5f2c1" providerId="ADAL" clId="{123E82D9-2B71-4C29-B5B3-FF90E714039B}" dt="2023-02-09T15:30:33.300" v="62" actId="1038"/>
          <ac:spMkLst>
            <pc:docMk/>
            <pc:sldMk cId="2444612629" sldId="275"/>
            <ac:spMk id="13" creationId="{9C248DEA-6EF1-D0D3-B801-C2289A37A27B}"/>
          </ac:spMkLst>
        </pc:spChg>
        <pc:spChg chg="mod">
          <ac:chgData name="李　加一" userId="57c7aacc-bf7d-4fb4-8504-717f93f5f2c1" providerId="ADAL" clId="{123E82D9-2B71-4C29-B5B3-FF90E714039B}" dt="2023-02-09T15:30:33.300" v="62" actId="1038"/>
          <ac:spMkLst>
            <pc:docMk/>
            <pc:sldMk cId="2444612629" sldId="275"/>
            <ac:spMk id="14" creationId="{5DFFAE73-5A9E-59F5-E3D1-9ADB72B0E293}"/>
          </ac:spMkLst>
        </pc:spChg>
        <pc:spChg chg="mod">
          <ac:chgData name="李　加一" userId="57c7aacc-bf7d-4fb4-8504-717f93f5f2c1" providerId="ADAL" clId="{123E82D9-2B71-4C29-B5B3-FF90E714039B}" dt="2023-02-09T15:30:33.300" v="62" actId="1038"/>
          <ac:spMkLst>
            <pc:docMk/>
            <pc:sldMk cId="2444612629" sldId="275"/>
            <ac:spMk id="17" creationId="{DA19677C-DDCA-0F4C-6BC3-C2A87252650F}"/>
          </ac:spMkLst>
        </pc:spChg>
        <pc:spChg chg="mod">
          <ac:chgData name="李　加一" userId="57c7aacc-bf7d-4fb4-8504-717f93f5f2c1" providerId="ADAL" clId="{123E82D9-2B71-4C29-B5B3-FF90E714039B}" dt="2023-02-09T15:30:33.300" v="62" actId="1038"/>
          <ac:spMkLst>
            <pc:docMk/>
            <pc:sldMk cId="2444612629" sldId="275"/>
            <ac:spMk id="18" creationId="{E04B27BF-48C3-8338-3430-F4BC723D47FE}"/>
          </ac:spMkLst>
        </pc:spChg>
        <pc:spChg chg="mod">
          <ac:chgData name="李　加一" userId="57c7aacc-bf7d-4fb4-8504-717f93f5f2c1" providerId="ADAL" clId="{123E82D9-2B71-4C29-B5B3-FF90E714039B}" dt="2023-02-09T15:30:33.300" v="62" actId="1038"/>
          <ac:spMkLst>
            <pc:docMk/>
            <pc:sldMk cId="2444612629" sldId="275"/>
            <ac:spMk id="22" creationId="{955EBDEB-E5D7-A770-57E9-7D26447C47FA}"/>
          </ac:spMkLst>
        </pc:spChg>
        <pc:spChg chg="add mod">
          <ac:chgData name="李　加一" userId="57c7aacc-bf7d-4fb4-8504-717f93f5f2c1" providerId="ADAL" clId="{123E82D9-2B71-4C29-B5B3-FF90E714039B}" dt="2023-02-09T15:33:57.549" v="85" actId="1076"/>
          <ac:spMkLst>
            <pc:docMk/>
            <pc:sldMk cId="2444612629" sldId="275"/>
            <ac:spMk id="23" creationId="{DD6795E6-88F2-1304-3B82-758CC3F690F4}"/>
          </ac:spMkLst>
        </pc:spChg>
        <pc:spChg chg="add del mod">
          <ac:chgData name="李　加一" userId="57c7aacc-bf7d-4fb4-8504-717f93f5f2c1" providerId="ADAL" clId="{123E82D9-2B71-4C29-B5B3-FF90E714039B}" dt="2023-02-09T17:07:00.838" v="450"/>
          <ac:spMkLst>
            <pc:docMk/>
            <pc:sldMk cId="2444612629" sldId="275"/>
            <ac:spMk id="24" creationId="{705BBBDD-B5B6-05E4-B42B-541219DF2281}"/>
          </ac:spMkLst>
        </pc:spChg>
        <pc:spChg chg="add mod ord">
          <ac:chgData name="李　加一" userId="57c7aacc-bf7d-4fb4-8504-717f93f5f2c1" providerId="ADAL" clId="{123E82D9-2B71-4C29-B5B3-FF90E714039B}" dt="2023-02-11T03:34:48.952" v="5105" actId="167"/>
          <ac:spMkLst>
            <pc:docMk/>
            <pc:sldMk cId="2444612629" sldId="275"/>
            <ac:spMk id="24" creationId="{A095F35E-02D9-741F-BE68-E19BEE0FDE77}"/>
          </ac:spMkLst>
        </pc:spChg>
        <pc:spChg chg="add del mod">
          <ac:chgData name="李　加一" userId="57c7aacc-bf7d-4fb4-8504-717f93f5f2c1" providerId="ADAL" clId="{123E82D9-2B71-4C29-B5B3-FF90E714039B}" dt="2023-02-09T17:12:32.077" v="473" actId="478"/>
          <ac:spMkLst>
            <pc:docMk/>
            <pc:sldMk cId="2444612629" sldId="275"/>
            <ac:spMk id="25" creationId="{0FBF61D3-55F3-9B90-E41D-18B9915270A8}"/>
          </ac:spMkLst>
        </pc:spChg>
        <pc:spChg chg="add del mod">
          <ac:chgData name="李　加一" userId="57c7aacc-bf7d-4fb4-8504-717f93f5f2c1" providerId="ADAL" clId="{123E82D9-2B71-4C29-B5B3-FF90E714039B}" dt="2023-02-09T17:12:32.077" v="473" actId="478"/>
          <ac:spMkLst>
            <pc:docMk/>
            <pc:sldMk cId="2444612629" sldId="275"/>
            <ac:spMk id="31" creationId="{3B84A4E2-8D79-27C2-8DBF-3648D82BF523}"/>
          </ac:spMkLst>
        </pc:spChg>
        <pc:spChg chg="mod">
          <ac:chgData name="李　加一" userId="57c7aacc-bf7d-4fb4-8504-717f93f5f2c1" providerId="ADAL" clId="{123E82D9-2B71-4C29-B5B3-FF90E714039B}" dt="2023-02-09T15:30:33.300" v="62" actId="1038"/>
          <ac:spMkLst>
            <pc:docMk/>
            <pc:sldMk cId="2444612629" sldId="275"/>
            <ac:spMk id="32" creationId="{4FBDE9E6-8529-BE13-7C26-76069351E436}"/>
          </ac:spMkLst>
        </pc:spChg>
        <pc:spChg chg="add mod">
          <ac:chgData name="李　加一" userId="57c7aacc-bf7d-4fb4-8504-717f93f5f2c1" providerId="ADAL" clId="{123E82D9-2B71-4C29-B5B3-FF90E714039B}" dt="2023-02-09T17:10:43.237" v="472" actId="208"/>
          <ac:spMkLst>
            <pc:docMk/>
            <pc:sldMk cId="2444612629" sldId="275"/>
            <ac:spMk id="34" creationId="{17F3B27E-79AE-4D15-FA68-BA6E4A805708}"/>
          </ac:spMkLst>
        </pc:spChg>
        <pc:spChg chg="mod">
          <ac:chgData name="李　加一" userId="57c7aacc-bf7d-4fb4-8504-717f93f5f2c1" providerId="ADAL" clId="{123E82D9-2B71-4C29-B5B3-FF90E714039B}" dt="2023-02-09T15:35:28.543" v="96" actId="1076"/>
          <ac:spMkLst>
            <pc:docMk/>
            <pc:sldMk cId="2444612629" sldId="275"/>
            <ac:spMk id="35" creationId="{504A2281-3BF0-05D4-496A-EAD208D13717}"/>
          </ac:spMkLst>
        </pc:spChg>
        <pc:spChg chg="mod">
          <ac:chgData name="李　加一" userId="57c7aacc-bf7d-4fb4-8504-717f93f5f2c1" providerId="ADAL" clId="{123E82D9-2B71-4C29-B5B3-FF90E714039B}" dt="2023-02-09T15:35:28.543" v="96" actId="1076"/>
          <ac:spMkLst>
            <pc:docMk/>
            <pc:sldMk cId="2444612629" sldId="275"/>
            <ac:spMk id="37" creationId="{5E56F318-7D39-320D-D909-2DD20BBFC7A9}"/>
          </ac:spMkLst>
        </pc:spChg>
        <pc:spChg chg="mod">
          <ac:chgData name="李　加一" userId="57c7aacc-bf7d-4fb4-8504-717f93f5f2c1" providerId="ADAL" clId="{123E82D9-2B71-4C29-B5B3-FF90E714039B}" dt="2023-02-09T15:35:28.543" v="96" actId="1076"/>
          <ac:spMkLst>
            <pc:docMk/>
            <pc:sldMk cId="2444612629" sldId="275"/>
            <ac:spMk id="38" creationId="{F0AA8E22-7320-8297-3A11-D77EF91CC209}"/>
          </ac:spMkLst>
        </pc:spChg>
        <pc:spChg chg="mod">
          <ac:chgData name="李　加一" userId="57c7aacc-bf7d-4fb4-8504-717f93f5f2c1" providerId="ADAL" clId="{123E82D9-2B71-4C29-B5B3-FF90E714039B}" dt="2023-02-09T15:35:28.543" v="96" actId="1076"/>
          <ac:spMkLst>
            <pc:docMk/>
            <pc:sldMk cId="2444612629" sldId="275"/>
            <ac:spMk id="41" creationId="{7D6340B2-A911-493A-3489-3F25081E3698}"/>
          </ac:spMkLst>
        </pc:spChg>
        <pc:spChg chg="mod">
          <ac:chgData name="李　加一" userId="57c7aacc-bf7d-4fb4-8504-717f93f5f2c1" providerId="ADAL" clId="{123E82D9-2B71-4C29-B5B3-FF90E714039B}" dt="2023-02-09T15:35:28.543" v="96" actId="1076"/>
          <ac:spMkLst>
            <pc:docMk/>
            <pc:sldMk cId="2444612629" sldId="275"/>
            <ac:spMk id="42" creationId="{967ACDC8-CF5E-F7E3-DC6F-446150D3257D}"/>
          </ac:spMkLst>
        </pc:spChg>
        <pc:spChg chg="mod">
          <ac:chgData name="李　加一" userId="57c7aacc-bf7d-4fb4-8504-717f93f5f2c1" providerId="ADAL" clId="{123E82D9-2B71-4C29-B5B3-FF90E714039B}" dt="2023-02-09T15:35:28.543" v="96" actId="1076"/>
          <ac:spMkLst>
            <pc:docMk/>
            <pc:sldMk cId="2444612629" sldId="275"/>
            <ac:spMk id="45" creationId="{A8A96C32-5947-DA9B-5513-88FEA45ED3FA}"/>
          </ac:spMkLst>
        </pc:spChg>
        <pc:spChg chg="add del mod">
          <ac:chgData name="李　加一" userId="57c7aacc-bf7d-4fb4-8504-717f93f5f2c1" providerId="ADAL" clId="{123E82D9-2B71-4C29-B5B3-FF90E714039B}" dt="2023-02-09T17:09:22.633" v="465"/>
          <ac:spMkLst>
            <pc:docMk/>
            <pc:sldMk cId="2444612629" sldId="275"/>
            <ac:spMk id="46" creationId="{4D253C64-5BA8-1935-0785-F03B919CBCD3}"/>
          </ac:spMkLst>
        </pc:spChg>
        <pc:spChg chg="mod">
          <ac:chgData name="李　加一" userId="57c7aacc-bf7d-4fb4-8504-717f93f5f2c1" providerId="ADAL" clId="{123E82D9-2B71-4C29-B5B3-FF90E714039B}" dt="2023-02-09T15:36:14.393" v="99" actId="14100"/>
          <ac:spMkLst>
            <pc:docMk/>
            <pc:sldMk cId="2444612629" sldId="275"/>
            <ac:spMk id="47" creationId="{D0611E89-3CE7-7E90-9854-3C787A6AABB9}"/>
          </ac:spMkLst>
        </pc:spChg>
        <pc:spChg chg="mod">
          <ac:chgData name="李　加一" userId="57c7aacc-bf7d-4fb4-8504-717f93f5f2c1" providerId="ADAL" clId="{123E82D9-2B71-4C29-B5B3-FF90E714039B}" dt="2023-02-09T15:30:33.300" v="62" actId="1038"/>
          <ac:spMkLst>
            <pc:docMk/>
            <pc:sldMk cId="2444612629" sldId="275"/>
            <ac:spMk id="49" creationId="{AA6B1A09-7F96-DB82-AF69-705D11CAF102}"/>
          </ac:spMkLst>
        </pc:spChg>
        <pc:spChg chg="mod">
          <ac:chgData name="李　加一" userId="57c7aacc-bf7d-4fb4-8504-717f93f5f2c1" providerId="ADAL" clId="{123E82D9-2B71-4C29-B5B3-FF90E714039B}" dt="2023-02-09T15:30:33.300" v="62" actId="1038"/>
          <ac:spMkLst>
            <pc:docMk/>
            <pc:sldMk cId="2444612629" sldId="275"/>
            <ac:spMk id="50" creationId="{DB5D7CAB-1148-6D6B-CBA0-6783EE9E31FA}"/>
          </ac:spMkLst>
        </pc:spChg>
        <pc:spChg chg="del mod">
          <ac:chgData name="李　加一" userId="57c7aacc-bf7d-4fb4-8504-717f93f5f2c1" providerId="ADAL" clId="{123E82D9-2B71-4C29-B5B3-FF90E714039B}" dt="2023-02-09T15:36:11.612" v="98" actId="478"/>
          <ac:spMkLst>
            <pc:docMk/>
            <pc:sldMk cId="2444612629" sldId="275"/>
            <ac:spMk id="51" creationId="{2EBCDEFF-EDC4-61BF-3D71-B76B16C4C60E}"/>
          </ac:spMkLst>
        </pc:spChg>
        <pc:spChg chg="add del mod">
          <ac:chgData name="李　加一" userId="57c7aacc-bf7d-4fb4-8504-717f93f5f2c1" providerId="ADAL" clId="{123E82D9-2B71-4C29-B5B3-FF90E714039B}" dt="2023-02-09T17:09:22.633" v="465"/>
          <ac:spMkLst>
            <pc:docMk/>
            <pc:sldMk cId="2444612629" sldId="275"/>
            <ac:spMk id="52" creationId="{5CEAA2AF-FB5E-4F46-C4BC-03067E277339}"/>
          </ac:spMkLst>
        </pc:spChg>
        <pc:spChg chg="mod">
          <ac:chgData name="李　加一" userId="57c7aacc-bf7d-4fb4-8504-717f93f5f2c1" providerId="ADAL" clId="{123E82D9-2B71-4C29-B5B3-FF90E714039B}" dt="2023-02-09T15:36:18.612" v="100" actId="1076"/>
          <ac:spMkLst>
            <pc:docMk/>
            <pc:sldMk cId="2444612629" sldId="275"/>
            <ac:spMk id="54" creationId="{F4E71451-5746-F415-9CC6-E68A877B3ED4}"/>
          </ac:spMkLst>
        </pc:spChg>
        <pc:spChg chg="add mod">
          <ac:chgData name="李　加一" userId="57c7aacc-bf7d-4fb4-8504-717f93f5f2c1" providerId="ADAL" clId="{123E82D9-2B71-4C29-B5B3-FF90E714039B}" dt="2023-02-09T17:10:43.237" v="472" actId="208"/>
          <ac:spMkLst>
            <pc:docMk/>
            <pc:sldMk cId="2444612629" sldId="275"/>
            <ac:spMk id="55" creationId="{09EABC0A-E50D-C770-E6AE-23023667664D}"/>
          </ac:spMkLst>
        </pc:spChg>
        <pc:graphicFrameChg chg="mod ord modGraphic">
          <ac:chgData name="李　加一" userId="57c7aacc-bf7d-4fb4-8504-717f93f5f2c1" providerId="ADAL" clId="{123E82D9-2B71-4C29-B5B3-FF90E714039B}" dt="2023-02-09T16:37:53.088" v="421" actId="21"/>
          <ac:graphicFrameMkLst>
            <pc:docMk/>
            <pc:sldMk cId="2444612629" sldId="275"/>
            <ac:graphicFrameMk id="9" creationId="{84068F76-DBAC-CF56-3220-A7FC0AD60A48}"/>
          </ac:graphicFrameMkLst>
        </pc:graphicFrameChg>
        <pc:cxnChg chg="add mod ord">
          <ac:chgData name="李　加一" userId="57c7aacc-bf7d-4fb4-8504-717f93f5f2c1" providerId="ADAL" clId="{123E82D9-2B71-4C29-B5B3-FF90E714039B}" dt="2023-02-09T15:35:28.543" v="96" actId="1076"/>
          <ac:cxnSpMkLst>
            <pc:docMk/>
            <pc:sldMk cId="2444612629" sldId="275"/>
            <ac:cxnSpMk id="11" creationId="{54875931-4C1D-DEC3-2EB9-B420DF4D8C49}"/>
          </ac:cxnSpMkLst>
        </pc:cxnChg>
        <pc:cxnChg chg="mod">
          <ac:chgData name="李　加一" userId="57c7aacc-bf7d-4fb4-8504-717f93f5f2c1" providerId="ADAL" clId="{123E82D9-2B71-4C29-B5B3-FF90E714039B}" dt="2023-02-09T17:09:36.515" v="469" actId="14100"/>
          <ac:cxnSpMkLst>
            <pc:docMk/>
            <pc:sldMk cId="2444612629" sldId="275"/>
            <ac:cxnSpMk id="12" creationId="{CBE6EBD4-C8E7-9818-9D77-D2CB72EAAB1C}"/>
          </ac:cxnSpMkLst>
        </pc:cxnChg>
        <pc:cxnChg chg="mod">
          <ac:chgData name="李　加一" userId="57c7aacc-bf7d-4fb4-8504-717f93f5f2c1" providerId="ADAL" clId="{123E82D9-2B71-4C29-B5B3-FF90E714039B}" dt="2023-02-09T15:30:33.300" v="62" actId="1038"/>
          <ac:cxnSpMkLst>
            <pc:docMk/>
            <pc:sldMk cId="2444612629" sldId="275"/>
            <ac:cxnSpMk id="15" creationId="{4FC3EB38-1432-764F-A5A6-77B5EA15A2A3}"/>
          </ac:cxnSpMkLst>
        </pc:cxnChg>
        <pc:cxnChg chg="mod">
          <ac:chgData name="李　加一" userId="57c7aacc-bf7d-4fb4-8504-717f93f5f2c1" providerId="ADAL" clId="{123E82D9-2B71-4C29-B5B3-FF90E714039B}" dt="2023-02-09T15:30:33.300" v="62" actId="1038"/>
          <ac:cxnSpMkLst>
            <pc:docMk/>
            <pc:sldMk cId="2444612629" sldId="275"/>
            <ac:cxnSpMk id="16" creationId="{6230ADD8-59DE-D573-3E0E-E8333E876F75}"/>
          </ac:cxnSpMkLst>
        </pc:cxnChg>
        <pc:cxnChg chg="mod">
          <ac:chgData name="李　加一" userId="57c7aacc-bf7d-4fb4-8504-717f93f5f2c1" providerId="ADAL" clId="{123E82D9-2B71-4C29-B5B3-FF90E714039B}" dt="2023-02-09T15:30:33.300" v="62" actId="1038"/>
          <ac:cxnSpMkLst>
            <pc:docMk/>
            <pc:sldMk cId="2444612629" sldId="275"/>
            <ac:cxnSpMk id="19" creationId="{23AFEB7B-9816-25DE-D5BE-C0F7597F58EA}"/>
          </ac:cxnSpMkLst>
        </pc:cxnChg>
        <pc:cxnChg chg="mod">
          <ac:chgData name="李　加一" userId="57c7aacc-bf7d-4fb4-8504-717f93f5f2c1" providerId="ADAL" clId="{123E82D9-2B71-4C29-B5B3-FF90E714039B}" dt="2023-02-09T15:30:33.300" v="62" actId="1038"/>
          <ac:cxnSpMkLst>
            <pc:docMk/>
            <pc:sldMk cId="2444612629" sldId="275"/>
            <ac:cxnSpMk id="20" creationId="{6898C644-82A1-362D-9871-02DB849D6010}"/>
          </ac:cxnSpMkLst>
        </pc:cxnChg>
        <pc:cxnChg chg="add mod ord">
          <ac:chgData name="李　加一" userId="57c7aacc-bf7d-4fb4-8504-717f93f5f2c1" providerId="ADAL" clId="{123E82D9-2B71-4C29-B5B3-FF90E714039B}" dt="2023-02-09T15:35:28.543" v="96" actId="1076"/>
          <ac:cxnSpMkLst>
            <pc:docMk/>
            <pc:sldMk cId="2444612629" sldId="275"/>
            <ac:cxnSpMk id="21" creationId="{6995C914-A4A1-C834-2D2E-8D98FB1C27E3}"/>
          </ac:cxnSpMkLst>
        </pc:cxnChg>
        <pc:cxnChg chg="add del mod">
          <ac:chgData name="李　加一" userId="57c7aacc-bf7d-4fb4-8504-717f93f5f2c1" providerId="ADAL" clId="{123E82D9-2B71-4C29-B5B3-FF90E714039B}" dt="2023-02-09T17:12:32.077" v="473" actId="478"/>
          <ac:cxnSpMkLst>
            <pc:docMk/>
            <pc:sldMk cId="2444612629" sldId="275"/>
            <ac:cxnSpMk id="26" creationId="{55C0B970-D743-0B8A-0256-5A2B84C9CBF5}"/>
          </ac:cxnSpMkLst>
        </pc:cxnChg>
        <pc:cxnChg chg="add mod ord">
          <ac:chgData name="李　加一" userId="57c7aacc-bf7d-4fb4-8504-717f93f5f2c1" providerId="ADAL" clId="{123E82D9-2B71-4C29-B5B3-FF90E714039B}" dt="2023-02-09T15:34:47.588" v="94" actId="170"/>
          <ac:cxnSpMkLst>
            <pc:docMk/>
            <pc:sldMk cId="2444612629" sldId="275"/>
            <ac:cxnSpMk id="27" creationId="{7F65D3EA-7B7F-3278-F0F3-2EFD5B5781A1}"/>
          </ac:cxnSpMkLst>
        </pc:cxnChg>
        <pc:cxnChg chg="add mod ord">
          <ac:chgData name="李　加一" userId="57c7aacc-bf7d-4fb4-8504-717f93f5f2c1" providerId="ADAL" clId="{123E82D9-2B71-4C29-B5B3-FF90E714039B}" dt="2023-02-09T15:34:47.588" v="94" actId="170"/>
          <ac:cxnSpMkLst>
            <pc:docMk/>
            <pc:sldMk cId="2444612629" sldId="275"/>
            <ac:cxnSpMk id="28" creationId="{02718306-2356-B604-ECE3-271C79F24167}"/>
          </ac:cxnSpMkLst>
        </pc:cxnChg>
        <pc:cxnChg chg="add del mod">
          <ac:chgData name="李　加一" userId="57c7aacc-bf7d-4fb4-8504-717f93f5f2c1" providerId="ADAL" clId="{123E82D9-2B71-4C29-B5B3-FF90E714039B}" dt="2023-02-09T17:12:32.077" v="473" actId="478"/>
          <ac:cxnSpMkLst>
            <pc:docMk/>
            <pc:sldMk cId="2444612629" sldId="275"/>
            <ac:cxnSpMk id="29" creationId="{0BB7B938-8410-AEA2-F8D4-18F25BB0AAF6}"/>
          </ac:cxnSpMkLst>
        </pc:cxnChg>
        <pc:cxnChg chg="mod">
          <ac:chgData name="李　加一" userId="57c7aacc-bf7d-4fb4-8504-717f93f5f2c1" providerId="ADAL" clId="{123E82D9-2B71-4C29-B5B3-FF90E714039B}" dt="2023-02-09T15:35:28.543" v="96" actId="1076"/>
          <ac:cxnSpMkLst>
            <pc:docMk/>
            <pc:sldMk cId="2444612629" sldId="275"/>
            <ac:cxnSpMk id="36" creationId="{3745C4C2-28D2-9173-9AC8-E17675F1D021}"/>
          </ac:cxnSpMkLst>
        </pc:cxnChg>
        <pc:cxnChg chg="mod">
          <ac:chgData name="李　加一" userId="57c7aacc-bf7d-4fb4-8504-717f93f5f2c1" providerId="ADAL" clId="{123E82D9-2B71-4C29-B5B3-FF90E714039B}" dt="2023-02-09T15:35:28.543" v="96" actId="1076"/>
          <ac:cxnSpMkLst>
            <pc:docMk/>
            <pc:sldMk cId="2444612629" sldId="275"/>
            <ac:cxnSpMk id="39" creationId="{F3B1AC62-DAB7-CEDE-4BE5-A2E13CA866A5}"/>
          </ac:cxnSpMkLst>
        </pc:cxnChg>
        <pc:cxnChg chg="mod">
          <ac:chgData name="李　加一" userId="57c7aacc-bf7d-4fb4-8504-717f93f5f2c1" providerId="ADAL" clId="{123E82D9-2B71-4C29-B5B3-FF90E714039B}" dt="2023-02-09T15:35:28.543" v="96" actId="1076"/>
          <ac:cxnSpMkLst>
            <pc:docMk/>
            <pc:sldMk cId="2444612629" sldId="275"/>
            <ac:cxnSpMk id="40" creationId="{719993BE-7BE0-DF95-323B-C873241195BF}"/>
          </ac:cxnSpMkLst>
        </pc:cxnChg>
        <pc:cxnChg chg="mod">
          <ac:chgData name="李　加一" userId="57c7aacc-bf7d-4fb4-8504-717f93f5f2c1" providerId="ADAL" clId="{123E82D9-2B71-4C29-B5B3-FF90E714039B}" dt="2023-02-09T15:35:28.543" v="96" actId="1076"/>
          <ac:cxnSpMkLst>
            <pc:docMk/>
            <pc:sldMk cId="2444612629" sldId="275"/>
            <ac:cxnSpMk id="43" creationId="{94A66E93-A277-FE37-D6B5-DD84A8AF4681}"/>
          </ac:cxnSpMkLst>
        </pc:cxnChg>
        <pc:cxnChg chg="mod">
          <ac:chgData name="李　加一" userId="57c7aacc-bf7d-4fb4-8504-717f93f5f2c1" providerId="ADAL" clId="{123E82D9-2B71-4C29-B5B3-FF90E714039B}" dt="2023-02-09T15:35:28.543" v="96" actId="1076"/>
          <ac:cxnSpMkLst>
            <pc:docMk/>
            <pc:sldMk cId="2444612629" sldId="275"/>
            <ac:cxnSpMk id="44" creationId="{B4AF8254-960E-189F-E179-E4954F51D1BC}"/>
          </ac:cxnSpMkLst>
        </pc:cxnChg>
        <pc:cxnChg chg="add del mod">
          <ac:chgData name="李　加一" userId="57c7aacc-bf7d-4fb4-8504-717f93f5f2c1" providerId="ADAL" clId="{123E82D9-2B71-4C29-B5B3-FF90E714039B}" dt="2023-02-09T17:09:22.633" v="465"/>
          <ac:cxnSpMkLst>
            <pc:docMk/>
            <pc:sldMk cId="2444612629" sldId="275"/>
            <ac:cxnSpMk id="48" creationId="{DF97C949-4E70-307D-F696-10FF54C29B5D}"/>
          </ac:cxnSpMkLst>
        </pc:cxnChg>
        <pc:cxnChg chg="add del mod">
          <ac:chgData name="李　加一" userId="57c7aacc-bf7d-4fb4-8504-717f93f5f2c1" providerId="ADAL" clId="{123E82D9-2B71-4C29-B5B3-FF90E714039B}" dt="2023-02-09T17:09:22.633" v="465"/>
          <ac:cxnSpMkLst>
            <pc:docMk/>
            <pc:sldMk cId="2444612629" sldId="275"/>
            <ac:cxnSpMk id="51" creationId="{C6763798-7AF9-8D8C-FD88-4A881FFF817F}"/>
          </ac:cxnSpMkLst>
        </pc:cxnChg>
        <pc:cxnChg chg="mod">
          <ac:chgData name="李　加一" userId="57c7aacc-bf7d-4fb4-8504-717f93f5f2c1" providerId="ADAL" clId="{123E82D9-2B71-4C29-B5B3-FF90E714039B}" dt="2023-02-09T15:36:14.393" v="99" actId="14100"/>
          <ac:cxnSpMkLst>
            <pc:docMk/>
            <pc:sldMk cId="2444612629" sldId="275"/>
            <ac:cxnSpMk id="53" creationId="{C76E4F59-5292-7491-121C-ACDEC14EC07D}"/>
          </ac:cxnSpMkLst>
        </pc:cxnChg>
        <pc:cxnChg chg="mod">
          <ac:chgData name="李　加一" userId="57c7aacc-bf7d-4fb4-8504-717f93f5f2c1" providerId="ADAL" clId="{123E82D9-2B71-4C29-B5B3-FF90E714039B}" dt="2023-02-09T15:30:33.300" v="62" actId="1038"/>
          <ac:cxnSpMkLst>
            <pc:docMk/>
            <pc:sldMk cId="2444612629" sldId="275"/>
            <ac:cxnSpMk id="57" creationId="{04C8EEB3-17B2-F059-7974-9C1126FD7370}"/>
          </ac:cxnSpMkLst>
        </pc:cxnChg>
      </pc:sldChg>
      <pc:sldChg chg="addSp delSp modSp mod modNotesTx">
        <pc:chgData name="李　加一" userId="57c7aacc-bf7d-4fb4-8504-717f93f5f2c1" providerId="ADAL" clId="{123E82D9-2B71-4C29-B5B3-FF90E714039B}" dt="2023-02-11T03:35:09.913" v="5136" actId="1036"/>
        <pc:sldMkLst>
          <pc:docMk/>
          <pc:sldMk cId="1618106304" sldId="276"/>
        </pc:sldMkLst>
        <pc:spChg chg="mod">
          <ac:chgData name="李　加一" userId="57c7aacc-bf7d-4fb4-8504-717f93f5f2c1" providerId="ADAL" clId="{123E82D9-2B71-4C29-B5B3-FF90E714039B}" dt="2023-02-11T03:35:09.913" v="5136" actId="1036"/>
          <ac:spMkLst>
            <pc:docMk/>
            <pc:sldMk cId="1618106304" sldId="276"/>
            <ac:spMk id="2" creationId="{AD10641D-3D53-9E5F-7404-E4335EA373F7}"/>
          </ac:spMkLst>
        </pc:spChg>
        <pc:spChg chg="mod">
          <ac:chgData name="李　加一" userId="57c7aacc-bf7d-4fb4-8504-717f93f5f2c1" providerId="ADAL" clId="{123E82D9-2B71-4C29-B5B3-FF90E714039B}" dt="2023-02-11T03:35:09.913" v="5136" actId="1036"/>
          <ac:spMkLst>
            <pc:docMk/>
            <pc:sldMk cId="1618106304" sldId="276"/>
            <ac:spMk id="3" creationId="{53052E1B-AEDD-A95D-F25D-6C64779B852A}"/>
          </ac:spMkLst>
        </pc:spChg>
        <pc:spChg chg="mod">
          <ac:chgData name="李　加一" userId="57c7aacc-bf7d-4fb4-8504-717f93f5f2c1" providerId="ADAL" clId="{123E82D9-2B71-4C29-B5B3-FF90E714039B}" dt="2023-02-09T15:52:37.646" v="250" actId="20577"/>
          <ac:spMkLst>
            <pc:docMk/>
            <pc:sldMk cId="1618106304" sldId="276"/>
            <ac:spMk id="5" creationId="{00000000-0000-0000-0000-000000000000}"/>
          </ac:spMkLst>
        </pc:spChg>
        <pc:spChg chg="mod">
          <ac:chgData name="李　加一" userId="57c7aacc-bf7d-4fb4-8504-717f93f5f2c1" providerId="ADAL" clId="{123E82D9-2B71-4C29-B5B3-FF90E714039B}" dt="2023-02-11T03:35:09.913" v="5136" actId="1036"/>
          <ac:spMkLst>
            <pc:docMk/>
            <pc:sldMk cId="1618106304" sldId="276"/>
            <ac:spMk id="7" creationId="{18376A66-2B8A-FEBE-57DD-8983D41F4A2B}"/>
          </ac:spMkLst>
        </pc:spChg>
        <pc:spChg chg="mod">
          <ac:chgData name="李　加一" userId="57c7aacc-bf7d-4fb4-8504-717f93f5f2c1" providerId="ADAL" clId="{123E82D9-2B71-4C29-B5B3-FF90E714039B}" dt="2023-02-11T03:35:09.913" v="5136" actId="1036"/>
          <ac:spMkLst>
            <pc:docMk/>
            <pc:sldMk cId="1618106304" sldId="276"/>
            <ac:spMk id="8" creationId="{C613CB26-E70E-7B11-1FD2-1A3CC1D9F65D}"/>
          </ac:spMkLst>
        </pc:spChg>
        <pc:spChg chg="mod">
          <ac:chgData name="李　加一" userId="57c7aacc-bf7d-4fb4-8504-717f93f5f2c1" providerId="ADAL" clId="{123E82D9-2B71-4C29-B5B3-FF90E714039B}" dt="2023-02-11T03:35:09.913" v="5136" actId="1036"/>
          <ac:spMkLst>
            <pc:docMk/>
            <pc:sldMk cId="1618106304" sldId="276"/>
            <ac:spMk id="9" creationId="{15B361BC-B782-521C-6AE2-7D4E0B689105}"/>
          </ac:spMkLst>
        </pc:spChg>
        <pc:spChg chg="mod">
          <ac:chgData name="李　加一" userId="57c7aacc-bf7d-4fb4-8504-717f93f5f2c1" providerId="ADAL" clId="{123E82D9-2B71-4C29-B5B3-FF90E714039B}" dt="2023-02-11T03:35:09.913" v="5136" actId="1036"/>
          <ac:spMkLst>
            <pc:docMk/>
            <pc:sldMk cId="1618106304" sldId="276"/>
            <ac:spMk id="10" creationId="{FC333818-A83D-0189-3F89-0200DB9781D9}"/>
          </ac:spMkLst>
        </pc:spChg>
        <pc:spChg chg="mod">
          <ac:chgData name="李　加一" userId="57c7aacc-bf7d-4fb4-8504-717f93f5f2c1" providerId="ADAL" clId="{123E82D9-2B71-4C29-B5B3-FF90E714039B}" dt="2023-02-11T03:35:09.913" v="5136" actId="1036"/>
          <ac:spMkLst>
            <pc:docMk/>
            <pc:sldMk cId="1618106304" sldId="276"/>
            <ac:spMk id="15" creationId="{C56C46F5-B73E-8B08-3F64-A1CAC0EDB01C}"/>
          </ac:spMkLst>
        </pc:spChg>
        <pc:spChg chg="mod">
          <ac:chgData name="李　加一" userId="57c7aacc-bf7d-4fb4-8504-717f93f5f2c1" providerId="ADAL" clId="{123E82D9-2B71-4C29-B5B3-FF90E714039B}" dt="2023-02-11T03:35:09.913" v="5136" actId="1036"/>
          <ac:spMkLst>
            <pc:docMk/>
            <pc:sldMk cId="1618106304" sldId="276"/>
            <ac:spMk id="17" creationId="{937783D4-E35A-6FEA-2345-C75E9EFA0F39}"/>
          </ac:spMkLst>
        </pc:spChg>
        <pc:spChg chg="mod">
          <ac:chgData name="李　加一" userId="57c7aacc-bf7d-4fb4-8504-717f93f5f2c1" providerId="ADAL" clId="{123E82D9-2B71-4C29-B5B3-FF90E714039B}" dt="2023-02-11T03:35:09.913" v="5136" actId="1036"/>
          <ac:spMkLst>
            <pc:docMk/>
            <pc:sldMk cId="1618106304" sldId="276"/>
            <ac:spMk id="18" creationId="{8E9AC0D1-D612-BE21-CA1B-13B2C9EFA2C8}"/>
          </ac:spMkLst>
        </pc:spChg>
        <pc:spChg chg="mod">
          <ac:chgData name="李　加一" userId="57c7aacc-bf7d-4fb4-8504-717f93f5f2c1" providerId="ADAL" clId="{123E82D9-2B71-4C29-B5B3-FF90E714039B}" dt="2023-02-11T03:35:09.913" v="5136" actId="1036"/>
          <ac:spMkLst>
            <pc:docMk/>
            <pc:sldMk cId="1618106304" sldId="276"/>
            <ac:spMk id="19" creationId="{6450531B-1D8B-058E-BEEB-1E557B687C2D}"/>
          </ac:spMkLst>
        </pc:spChg>
        <pc:spChg chg="mod">
          <ac:chgData name="李　加一" userId="57c7aacc-bf7d-4fb4-8504-717f93f5f2c1" providerId="ADAL" clId="{123E82D9-2B71-4C29-B5B3-FF90E714039B}" dt="2023-02-11T03:35:09.913" v="5136" actId="1036"/>
          <ac:spMkLst>
            <pc:docMk/>
            <pc:sldMk cId="1618106304" sldId="276"/>
            <ac:spMk id="20" creationId="{5B8D5855-1C55-0715-2C58-3C675113806E}"/>
          </ac:spMkLst>
        </pc:spChg>
        <pc:spChg chg="add mod ord">
          <ac:chgData name="李　加一" userId="57c7aacc-bf7d-4fb4-8504-717f93f5f2c1" providerId="ADAL" clId="{123E82D9-2B71-4C29-B5B3-FF90E714039B}" dt="2023-02-11T03:35:03.760" v="5127" actId="167"/>
          <ac:spMkLst>
            <pc:docMk/>
            <pc:sldMk cId="1618106304" sldId="276"/>
            <ac:spMk id="21" creationId="{1E525F19-D4F5-84FE-3405-97FE1F991BC2}"/>
          </ac:spMkLst>
        </pc:spChg>
        <pc:spChg chg="mod">
          <ac:chgData name="李　加一" userId="57c7aacc-bf7d-4fb4-8504-717f93f5f2c1" providerId="ADAL" clId="{123E82D9-2B71-4C29-B5B3-FF90E714039B}" dt="2023-02-11T03:35:09.913" v="5136" actId="1036"/>
          <ac:spMkLst>
            <pc:docMk/>
            <pc:sldMk cId="1618106304" sldId="276"/>
            <ac:spMk id="26" creationId="{9B5D8878-BE97-1953-27D0-1F431409999B}"/>
          </ac:spMkLst>
        </pc:spChg>
        <pc:spChg chg="mod">
          <ac:chgData name="李　加一" userId="57c7aacc-bf7d-4fb4-8504-717f93f5f2c1" providerId="ADAL" clId="{123E82D9-2B71-4C29-B5B3-FF90E714039B}" dt="2023-02-11T03:35:09.913" v="5136" actId="1036"/>
          <ac:spMkLst>
            <pc:docMk/>
            <pc:sldMk cId="1618106304" sldId="276"/>
            <ac:spMk id="27" creationId="{A49C7FB6-6636-B90B-1DE5-D6502FFCCE6C}"/>
          </ac:spMkLst>
        </pc:spChg>
        <pc:spChg chg="mod">
          <ac:chgData name="李　加一" userId="57c7aacc-bf7d-4fb4-8504-717f93f5f2c1" providerId="ADAL" clId="{123E82D9-2B71-4C29-B5B3-FF90E714039B}" dt="2023-02-11T03:35:09.913" v="5136" actId="1036"/>
          <ac:spMkLst>
            <pc:docMk/>
            <pc:sldMk cId="1618106304" sldId="276"/>
            <ac:spMk id="28" creationId="{CAA6593C-1314-A7F2-F621-C0DDA8F6CD14}"/>
          </ac:spMkLst>
        </pc:spChg>
        <pc:spChg chg="mod">
          <ac:chgData name="李　加一" userId="57c7aacc-bf7d-4fb4-8504-717f93f5f2c1" providerId="ADAL" clId="{123E82D9-2B71-4C29-B5B3-FF90E714039B}" dt="2023-02-11T03:35:09.913" v="5136" actId="1036"/>
          <ac:spMkLst>
            <pc:docMk/>
            <pc:sldMk cId="1618106304" sldId="276"/>
            <ac:spMk id="29" creationId="{77C05F7F-58A8-55FA-0644-4B09BB62CA17}"/>
          </ac:spMkLst>
        </pc:spChg>
        <pc:spChg chg="mod">
          <ac:chgData name="李　加一" userId="57c7aacc-bf7d-4fb4-8504-717f93f5f2c1" providerId="ADAL" clId="{123E82D9-2B71-4C29-B5B3-FF90E714039B}" dt="2023-02-11T03:35:09.913" v="5136" actId="1036"/>
          <ac:spMkLst>
            <pc:docMk/>
            <pc:sldMk cId="1618106304" sldId="276"/>
            <ac:spMk id="31" creationId="{54743EA9-3DFA-E4D5-6705-DD5F0BD8DFFE}"/>
          </ac:spMkLst>
        </pc:spChg>
        <pc:spChg chg="mod">
          <ac:chgData name="李　加一" userId="57c7aacc-bf7d-4fb4-8504-717f93f5f2c1" providerId="ADAL" clId="{123E82D9-2B71-4C29-B5B3-FF90E714039B}" dt="2023-02-11T03:35:09.913" v="5136" actId="1036"/>
          <ac:spMkLst>
            <pc:docMk/>
            <pc:sldMk cId="1618106304" sldId="276"/>
            <ac:spMk id="36" creationId="{6B44DC45-693A-11F7-9A92-2F7B0175FFAD}"/>
          </ac:spMkLst>
        </pc:spChg>
        <pc:spChg chg="mod">
          <ac:chgData name="李　加一" userId="57c7aacc-bf7d-4fb4-8504-717f93f5f2c1" providerId="ADAL" clId="{123E82D9-2B71-4C29-B5B3-FF90E714039B}" dt="2023-02-11T03:35:09.913" v="5136" actId="1036"/>
          <ac:spMkLst>
            <pc:docMk/>
            <pc:sldMk cId="1618106304" sldId="276"/>
            <ac:spMk id="37" creationId="{A8A56944-EDFC-41D3-C7D0-1B936FECF9D7}"/>
          </ac:spMkLst>
        </pc:spChg>
        <pc:spChg chg="mod">
          <ac:chgData name="李　加一" userId="57c7aacc-bf7d-4fb4-8504-717f93f5f2c1" providerId="ADAL" clId="{123E82D9-2B71-4C29-B5B3-FF90E714039B}" dt="2023-02-11T03:35:09.913" v="5136" actId="1036"/>
          <ac:spMkLst>
            <pc:docMk/>
            <pc:sldMk cId="1618106304" sldId="276"/>
            <ac:spMk id="38" creationId="{F32EAD81-338B-DA04-A8FF-839EC2868A5E}"/>
          </ac:spMkLst>
        </pc:spChg>
        <pc:spChg chg="mod">
          <ac:chgData name="李　加一" userId="57c7aacc-bf7d-4fb4-8504-717f93f5f2c1" providerId="ADAL" clId="{123E82D9-2B71-4C29-B5B3-FF90E714039B}" dt="2023-02-11T03:35:09.913" v="5136" actId="1036"/>
          <ac:spMkLst>
            <pc:docMk/>
            <pc:sldMk cId="1618106304" sldId="276"/>
            <ac:spMk id="41" creationId="{62E72D17-8129-7F0F-9060-E5611C078220}"/>
          </ac:spMkLst>
        </pc:spChg>
        <pc:spChg chg="mod">
          <ac:chgData name="李　加一" userId="57c7aacc-bf7d-4fb4-8504-717f93f5f2c1" providerId="ADAL" clId="{123E82D9-2B71-4C29-B5B3-FF90E714039B}" dt="2023-02-11T03:35:09.913" v="5136" actId="1036"/>
          <ac:spMkLst>
            <pc:docMk/>
            <pc:sldMk cId="1618106304" sldId="276"/>
            <ac:spMk id="42" creationId="{41D06F58-9268-0A08-E1F5-552CE316A69E}"/>
          </ac:spMkLst>
        </pc:spChg>
        <pc:spChg chg="mod">
          <ac:chgData name="李　加一" userId="57c7aacc-bf7d-4fb4-8504-717f93f5f2c1" providerId="ADAL" clId="{123E82D9-2B71-4C29-B5B3-FF90E714039B}" dt="2023-02-11T03:35:09.913" v="5136" actId="1036"/>
          <ac:spMkLst>
            <pc:docMk/>
            <pc:sldMk cId="1618106304" sldId="276"/>
            <ac:spMk id="45" creationId="{C4AF6607-1CE0-F9B9-5566-15740E6E1331}"/>
          </ac:spMkLst>
        </pc:spChg>
        <pc:spChg chg="mod">
          <ac:chgData name="李　加一" userId="57c7aacc-bf7d-4fb4-8504-717f93f5f2c1" providerId="ADAL" clId="{123E82D9-2B71-4C29-B5B3-FF90E714039B}" dt="2023-02-11T03:35:09.913" v="5136" actId="1036"/>
          <ac:spMkLst>
            <pc:docMk/>
            <pc:sldMk cId="1618106304" sldId="276"/>
            <ac:spMk id="46" creationId="{945DFB32-B7BB-BCC2-B252-2D31EE1964D2}"/>
          </ac:spMkLst>
        </pc:spChg>
        <pc:spChg chg="mod">
          <ac:chgData name="李　加一" userId="57c7aacc-bf7d-4fb4-8504-717f93f5f2c1" providerId="ADAL" clId="{123E82D9-2B71-4C29-B5B3-FF90E714039B}" dt="2023-02-11T03:35:09.913" v="5136" actId="1036"/>
          <ac:spMkLst>
            <pc:docMk/>
            <pc:sldMk cId="1618106304" sldId="276"/>
            <ac:spMk id="49" creationId="{A68A81CF-E730-8B39-783E-336E8389E854}"/>
          </ac:spMkLst>
        </pc:spChg>
        <pc:spChg chg="mod">
          <ac:chgData name="李　加一" userId="57c7aacc-bf7d-4fb4-8504-717f93f5f2c1" providerId="ADAL" clId="{123E82D9-2B71-4C29-B5B3-FF90E714039B}" dt="2023-02-11T03:35:09.913" v="5136" actId="1036"/>
          <ac:spMkLst>
            <pc:docMk/>
            <pc:sldMk cId="1618106304" sldId="276"/>
            <ac:spMk id="50" creationId="{C0AE1C9A-286E-135B-C39E-826692D15749}"/>
          </ac:spMkLst>
        </pc:spChg>
        <pc:spChg chg="mod">
          <ac:chgData name="李　加一" userId="57c7aacc-bf7d-4fb4-8504-717f93f5f2c1" providerId="ADAL" clId="{123E82D9-2B71-4C29-B5B3-FF90E714039B}" dt="2023-02-11T03:35:09.913" v="5136" actId="1036"/>
          <ac:spMkLst>
            <pc:docMk/>
            <pc:sldMk cId="1618106304" sldId="276"/>
            <ac:spMk id="53" creationId="{99081005-45F1-1362-4FD0-583A3C345D4F}"/>
          </ac:spMkLst>
        </pc:spChg>
        <pc:spChg chg="mod">
          <ac:chgData name="李　加一" userId="57c7aacc-bf7d-4fb4-8504-717f93f5f2c1" providerId="ADAL" clId="{123E82D9-2B71-4C29-B5B3-FF90E714039B}" dt="2023-02-11T03:35:09.913" v="5136" actId="1036"/>
          <ac:spMkLst>
            <pc:docMk/>
            <pc:sldMk cId="1618106304" sldId="276"/>
            <ac:spMk id="54" creationId="{9D70E81C-46D8-8076-3E56-38855EA152B2}"/>
          </ac:spMkLst>
        </pc:spChg>
        <pc:spChg chg="mod">
          <ac:chgData name="李　加一" userId="57c7aacc-bf7d-4fb4-8504-717f93f5f2c1" providerId="ADAL" clId="{123E82D9-2B71-4C29-B5B3-FF90E714039B}" dt="2023-02-11T03:35:09.913" v="5136" actId="1036"/>
          <ac:spMkLst>
            <pc:docMk/>
            <pc:sldMk cId="1618106304" sldId="276"/>
            <ac:spMk id="57" creationId="{55266391-4B20-A8FA-551A-056B2601FD03}"/>
          </ac:spMkLst>
        </pc:spChg>
        <pc:spChg chg="mod">
          <ac:chgData name="李　加一" userId="57c7aacc-bf7d-4fb4-8504-717f93f5f2c1" providerId="ADAL" clId="{123E82D9-2B71-4C29-B5B3-FF90E714039B}" dt="2023-02-11T03:35:09.913" v="5136" actId="1036"/>
          <ac:spMkLst>
            <pc:docMk/>
            <pc:sldMk cId="1618106304" sldId="276"/>
            <ac:spMk id="58" creationId="{8BBB747C-C892-0C60-B57D-3042DA9285FE}"/>
          </ac:spMkLst>
        </pc:spChg>
        <pc:spChg chg="mod">
          <ac:chgData name="李　加一" userId="57c7aacc-bf7d-4fb4-8504-717f93f5f2c1" providerId="ADAL" clId="{123E82D9-2B71-4C29-B5B3-FF90E714039B}" dt="2023-02-11T03:35:09.913" v="5136" actId="1036"/>
          <ac:spMkLst>
            <pc:docMk/>
            <pc:sldMk cId="1618106304" sldId="276"/>
            <ac:spMk id="61" creationId="{587CC353-4052-17AE-2A23-10E9363E6817}"/>
          </ac:spMkLst>
        </pc:spChg>
        <pc:spChg chg="mod">
          <ac:chgData name="李　加一" userId="57c7aacc-bf7d-4fb4-8504-717f93f5f2c1" providerId="ADAL" clId="{123E82D9-2B71-4C29-B5B3-FF90E714039B}" dt="2023-02-11T03:35:09.913" v="5136" actId="1036"/>
          <ac:spMkLst>
            <pc:docMk/>
            <pc:sldMk cId="1618106304" sldId="276"/>
            <ac:spMk id="62" creationId="{25CCDAD8-D3E0-95DB-45AA-09C25B5111B1}"/>
          </ac:spMkLst>
        </pc:spChg>
        <pc:spChg chg="mod">
          <ac:chgData name="李　加一" userId="57c7aacc-bf7d-4fb4-8504-717f93f5f2c1" providerId="ADAL" clId="{123E82D9-2B71-4C29-B5B3-FF90E714039B}" dt="2023-02-11T03:35:09.913" v="5136" actId="1036"/>
          <ac:spMkLst>
            <pc:docMk/>
            <pc:sldMk cId="1618106304" sldId="276"/>
            <ac:spMk id="65" creationId="{A144ABD8-511D-9B6E-70D3-DAD04BFCB3EE}"/>
          </ac:spMkLst>
        </pc:spChg>
        <pc:spChg chg="mod">
          <ac:chgData name="李　加一" userId="57c7aacc-bf7d-4fb4-8504-717f93f5f2c1" providerId="ADAL" clId="{123E82D9-2B71-4C29-B5B3-FF90E714039B}" dt="2023-02-11T03:35:09.913" v="5136" actId="1036"/>
          <ac:spMkLst>
            <pc:docMk/>
            <pc:sldMk cId="1618106304" sldId="276"/>
            <ac:spMk id="66" creationId="{7CA680E7-9630-F1ED-9A8B-06677B80FD8D}"/>
          </ac:spMkLst>
        </pc:spChg>
        <pc:spChg chg="mod">
          <ac:chgData name="李　加一" userId="57c7aacc-bf7d-4fb4-8504-717f93f5f2c1" providerId="ADAL" clId="{123E82D9-2B71-4C29-B5B3-FF90E714039B}" dt="2023-02-11T03:35:09.913" v="5136" actId="1036"/>
          <ac:spMkLst>
            <pc:docMk/>
            <pc:sldMk cId="1618106304" sldId="276"/>
            <ac:spMk id="69" creationId="{95567503-5980-A339-56A0-729EDB5436D9}"/>
          </ac:spMkLst>
        </pc:spChg>
        <pc:spChg chg="mod">
          <ac:chgData name="李　加一" userId="57c7aacc-bf7d-4fb4-8504-717f93f5f2c1" providerId="ADAL" clId="{123E82D9-2B71-4C29-B5B3-FF90E714039B}" dt="2023-02-11T03:35:09.913" v="5136" actId="1036"/>
          <ac:spMkLst>
            <pc:docMk/>
            <pc:sldMk cId="1618106304" sldId="276"/>
            <ac:spMk id="70" creationId="{1036AFF8-2817-A1B2-79E9-D3BC69D75574}"/>
          </ac:spMkLst>
        </pc:spChg>
        <pc:spChg chg="mod">
          <ac:chgData name="李　加一" userId="57c7aacc-bf7d-4fb4-8504-717f93f5f2c1" providerId="ADAL" clId="{123E82D9-2B71-4C29-B5B3-FF90E714039B}" dt="2023-02-11T03:35:09.913" v="5136" actId="1036"/>
          <ac:spMkLst>
            <pc:docMk/>
            <pc:sldMk cId="1618106304" sldId="276"/>
            <ac:spMk id="73" creationId="{6815D002-883F-D368-C81C-7ADEA1ADAFA1}"/>
          </ac:spMkLst>
        </pc:spChg>
        <pc:spChg chg="mod">
          <ac:chgData name="李　加一" userId="57c7aacc-bf7d-4fb4-8504-717f93f5f2c1" providerId="ADAL" clId="{123E82D9-2B71-4C29-B5B3-FF90E714039B}" dt="2023-02-11T03:35:09.913" v="5136" actId="1036"/>
          <ac:spMkLst>
            <pc:docMk/>
            <pc:sldMk cId="1618106304" sldId="276"/>
            <ac:spMk id="74" creationId="{25263E04-8BDC-7125-0ECE-F7E0ED2411CB}"/>
          </ac:spMkLst>
        </pc:spChg>
        <pc:spChg chg="mod">
          <ac:chgData name="李　加一" userId="57c7aacc-bf7d-4fb4-8504-717f93f5f2c1" providerId="ADAL" clId="{123E82D9-2B71-4C29-B5B3-FF90E714039B}" dt="2023-02-11T03:35:09.913" v="5136" actId="1036"/>
          <ac:spMkLst>
            <pc:docMk/>
            <pc:sldMk cId="1618106304" sldId="276"/>
            <ac:spMk id="77" creationId="{EDD7143A-EFBE-DE5C-862C-5E688B4EB615}"/>
          </ac:spMkLst>
        </pc:spChg>
        <pc:spChg chg="mod">
          <ac:chgData name="李　加一" userId="57c7aacc-bf7d-4fb4-8504-717f93f5f2c1" providerId="ADAL" clId="{123E82D9-2B71-4C29-B5B3-FF90E714039B}" dt="2023-02-11T03:35:09.913" v="5136" actId="1036"/>
          <ac:spMkLst>
            <pc:docMk/>
            <pc:sldMk cId="1618106304" sldId="276"/>
            <ac:spMk id="78" creationId="{DD2CC346-9416-F9B1-F95B-9EEC43E2B99F}"/>
          </ac:spMkLst>
        </pc:spChg>
        <pc:spChg chg="mod">
          <ac:chgData name="李　加一" userId="57c7aacc-bf7d-4fb4-8504-717f93f5f2c1" providerId="ADAL" clId="{123E82D9-2B71-4C29-B5B3-FF90E714039B}" dt="2023-02-11T03:35:09.913" v="5136" actId="1036"/>
          <ac:spMkLst>
            <pc:docMk/>
            <pc:sldMk cId="1618106304" sldId="276"/>
            <ac:spMk id="81" creationId="{C87D8981-B969-832A-BFB8-3723649B8D65}"/>
          </ac:spMkLst>
        </pc:spChg>
        <pc:spChg chg="mod">
          <ac:chgData name="李　加一" userId="57c7aacc-bf7d-4fb4-8504-717f93f5f2c1" providerId="ADAL" clId="{123E82D9-2B71-4C29-B5B3-FF90E714039B}" dt="2023-02-11T03:35:09.913" v="5136" actId="1036"/>
          <ac:spMkLst>
            <pc:docMk/>
            <pc:sldMk cId="1618106304" sldId="276"/>
            <ac:spMk id="82" creationId="{EB1F1F0F-BEB7-8FE1-AF4C-83971EF8D0F2}"/>
          </ac:spMkLst>
        </pc:spChg>
        <pc:spChg chg="mod">
          <ac:chgData name="李　加一" userId="57c7aacc-bf7d-4fb4-8504-717f93f5f2c1" providerId="ADAL" clId="{123E82D9-2B71-4C29-B5B3-FF90E714039B}" dt="2023-02-11T03:35:09.913" v="5136" actId="1036"/>
          <ac:spMkLst>
            <pc:docMk/>
            <pc:sldMk cId="1618106304" sldId="276"/>
            <ac:spMk id="85" creationId="{EF87050C-A045-9C30-E350-0B970BD49F63}"/>
          </ac:spMkLst>
        </pc:spChg>
        <pc:spChg chg="mod">
          <ac:chgData name="李　加一" userId="57c7aacc-bf7d-4fb4-8504-717f93f5f2c1" providerId="ADAL" clId="{123E82D9-2B71-4C29-B5B3-FF90E714039B}" dt="2023-02-11T03:35:09.913" v="5136" actId="1036"/>
          <ac:spMkLst>
            <pc:docMk/>
            <pc:sldMk cId="1618106304" sldId="276"/>
            <ac:spMk id="86" creationId="{0A6D092D-A3AF-6534-DA51-6A1A8ABC406A}"/>
          </ac:spMkLst>
        </pc:spChg>
        <pc:spChg chg="mod">
          <ac:chgData name="李　加一" userId="57c7aacc-bf7d-4fb4-8504-717f93f5f2c1" providerId="ADAL" clId="{123E82D9-2B71-4C29-B5B3-FF90E714039B}" dt="2023-02-11T03:35:09.913" v="5136" actId="1036"/>
          <ac:spMkLst>
            <pc:docMk/>
            <pc:sldMk cId="1618106304" sldId="276"/>
            <ac:spMk id="89" creationId="{11CF2A1A-0720-753C-0A24-EB3C2A1C5E9C}"/>
          </ac:spMkLst>
        </pc:spChg>
        <pc:spChg chg="mod">
          <ac:chgData name="李　加一" userId="57c7aacc-bf7d-4fb4-8504-717f93f5f2c1" providerId="ADAL" clId="{123E82D9-2B71-4C29-B5B3-FF90E714039B}" dt="2023-02-11T03:35:09.913" v="5136" actId="1036"/>
          <ac:spMkLst>
            <pc:docMk/>
            <pc:sldMk cId="1618106304" sldId="276"/>
            <ac:spMk id="90" creationId="{26C01AE6-0655-5EB8-F764-C4F5317A5233}"/>
          </ac:spMkLst>
        </pc:spChg>
        <pc:spChg chg="mod">
          <ac:chgData name="李　加一" userId="57c7aacc-bf7d-4fb4-8504-717f93f5f2c1" providerId="ADAL" clId="{123E82D9-2B71-4C29-B5B3-FF90E714039B}" dt="2023-02-11T03:35:09.913" v="5136" actId="1036"/>
          <ac:spMkLst>
            <pc:docMk/>
            <pc:sldMk cId="1618106304" sldId="276"/>
            <ac:spMk id="93" creationId="{502924F0-7441-EBB0-11DE-A9EF77F93641}"/>
          </ac:spMkLst>
        </pc:spChg>
        <pc:spChg chg="mod">
          <ac:chgData name="李　加一" userId="57c7aacc-bf7d-4fb4-8504-717f93f5f2c1" providerId="ADAL" clId="{123E82D9-2B71-4C29-B5B3-FF90E714039B}" dt="2023-02-11T03:35:09.913" v="5136" actId="1036"/>
          <ac:spMkLst>
            <pc:docMk/>
            <pc:sldMk cId="1618106304" sldId="276"/>
            <ac:spMk id="94" creationId="{D1C20490-CA47-339B-6BF0-C4BC3A71B0DF}"/>
          </ac:spMkLst>
        </pc:spChg>
        <pc:spChg chg="mod">
          <ac:chgData name="李　加一" userId="57c7aacc-bf7d-4fb4-8504-717f93f5f2c1" providerId="ADAL" clId="{123E82D9-2B71-4C29-B5B3-FF90E714039B}" dt="2023-02-11T03:35:09.913" v="5136" actId="1036"/>
          <ac:spMkLst>
            <pc:docMk/>
            <pc:sldMk cId="1618106304" sldId="276"/>
            <ac:spMk id="97" creationId="{112BDEB0-9204-C974-901E-74561BEBDE80}"/>
          </ac:spMkLst>
        </pc:spChg>
        <pc:spChg chg="mod">
          <ac:chgData name="李　加一" userId="57c7aacc-bf7d-4fb4-8504-717f93f5f2c1" providerId="ADAL" clId="{123E82D9-2B71-4C29-B5B3-FF90E714039B}" dt="2023-02-11T03:35:09.913" v="5136" actId="1036"/>
          <ac:spMkLst>
            <pc:docMk/>
            <pc:sldMk cId="1618106304" sldId="276"/>
            <ac:spMk id="98" creationId="{8A04E7EC-28A4-A8E3-1FE0-AE4C9FD56B08}"/>
          </ac:spMkLst>
        </pc:spChg>
        <pc:spChg chg="mod">
          <ac:chgData name="李　加一" userId="57c7aacc-bf7d-4fb4-8504-717f93f5f2c1" providerId="ADAL" clId="{123E82D9-2B71-4C29-B5B3-FF90E714039B}" dt="2023-02-11T03:35:09.913" v="5136" actId="1036"/>
          <ac:spMkLst>
            <pc:docMk/>
            <pc:sldMk cId="1618106304" sldId="276"/>
            <ac:spMk id="101" creationId="{A75A39D7-8E3B-184C-51F9-28FAC33F2153}"/>
          </ac:spMkLst>
        </pc:spChg>
        <pc:spChg chg="mod">
          <ac:chgData name="李　加一" userId="57c7aacc-bf7d-4fb4-8504-717f93f5f2c1" providerId="ADAL" clId="{123E82D9-2B71-4C29-B5B3-FF90E714039B}" dt="2023-02-11T03:35:09.913" v="5136" actId="1036"/>
          <ac:spMkLst>
            <pc:docMk/>
            <pc:sldMk cId="1618106304" sldId="276"/>
            <ac:spMk id="102" creationId="{7C1308F3-93BE-25A1-187F-51147F47F8AF}"/>
          </ac:spMkLst>
        </pc:spChg>
        <pc:spChg chg="mod">
          <ac:chgData name="李　加一" userId="57c7aacc-bf7d-4fb4-8504-717f93f5f2c1" providerId="ADAL" clId="{123E82D9-2B71-4C29-B5B3-FF90E714039B}" dt="2023-02-11T03:35:09.913" v="5136" actId="1036"/>
          <ac:spMkLst>
            <pc:docMk/>
            <pc:sldMk cId="1618106304" sldId="276"/>
            <ac:spMk id="105" creationId="{D81F96A9-4C09-4C1D-22ED-E9DA9C4B2633}"/>
          </ac:spMkLst>
        </pc:spChg>
        <pc:spChg chg="mod">
          <ac:chgData name="李　加一" userId="57c7aacc-bf7d-4fb4-8504-717f93f5f2c1" providerId="ADAL" clId="{123E82D9-2B71-4C29-B5B3-FF90E714039B}" dt="2023-02-11T03:35:09.913" v="5136" actId="1036"/>
          <ac:spMkLst>
            <pc:docMk/>
            <pc:sldMk cId="1618106304" sldId="276"/>
            <ac:spMk id="106" creationId="{14CC9B6C-8419-8EE2-0DD4-50B9BB01D7F1}"/>
          </ac:spMkLst>
        </pc:spChg>
        <pc:spChg chg="mod">
          <ac:chgData name="李　加一" userId="57c7aacc-bf7d-4fb4-8504-717f93f5f2c1" providerId="ADAL" clId="{123E82D9-2B71-4C29-B5B3-FF90E714039B}" dt="2023-02-11T03:35:09.913" v="5136" actId="1036"/>
          <ac:spMkLst>
            <pc:docMk/>
            <pc:sldMk cId="1618106304" sldId="276"/>
            <ac:spMk id="109" creationId="{6E1B86F3-F35D-7A76-3819-657166274EF3}"/>
          </ac:spMkLst>
        </pc:spChg>
        <pc:spChg chg="mod">
          <ac:chgData name="李　加一" userId="57c7aacc-bf7d-4fb4-8504-717f93f5f2c1" providerId="ADAL" clId="{123E82D9-2B71-4C29-B5B3-FF90E714039B}" dt="2023-02-11T03:35:09.913" v="5136" actId="1036"/>
          <ac:spMkLst>
            <pc:docMk/>
            <pc:sldMk cId="1618106304" sldId="276"/>
            <ac:spMk id="110" creationId="{09C3A7ED-137E-BDD1-B456-216370EDB715}"/>
          </ac:spMkLst>
        </pc:spChg>
        <pc:spChg chg="mod">
          <ac:chgData name="李　加一" userId="57c7aacc-bf7d-4fb4-8504-717f93f5f2c1" providerId="ADAL" clId="{123E82D9-2B71-4C29-B5B3-FF90E714039B}" dt="2023-02-11T03:35:09.913" v="5136" actId="1036"/>
          <ac:spMkLst>
            <pc:docMk/>
            <pc:sldMk cId="1618106304" sldId="276"/>
            <ac:spMk id="113" creationId="{63365371-C7A1-B52B-7E2A-B1878B351F02}"/>
          </ac:spMkLst>
        </pc:spChg>
        <pc:spChg chg="mod">
          <ac:chgData name="李　加一" userId="57c7aacc-bf7d-4fb4-8504-717f93f5f2c1" providerId="ADAL" clId="{123E82D9-2B71-4C29-B5B3-FF90E714039B}" dt="2023-02-11T03:35:09.913" v="5136" actId="1036"/>
          <ac:spMkLst>
            <pc:docMk/>
            <pc:sldMk cId="1618106304" sldId="276"/>
            <ac:spMk id="114" creationId="{F68503A0-0F9A-B87C-95B2-1B12CCA8680F}"/>
          </ac:spMkLst>
        </pc:spChg>
        <pc:spChg chg="mod">
          <ac:chgData name="李　加一" userId="57c7aacc-bf7d-4fb4-8504-717f93f5f2c1" providerId="ADAL" clId="{123E82D9-2B71-4C29-B5B3-FF90E714039B}" dt="2023-02-11T03:35:09.913" v="5136" actId="1036"/>
          <ac:spMkLst>
            <pc:docMk/>
            <pc:sldMk cId="1618106304" sldId="276"/>
            <ac:spMk id="117" creationId="{9B7A9D1B-3A18-CD2D-271F-37B387D76458}"/>
          </ac:spMkLst>
        </pc:spChg>
        <pc:spChg chg="mod">
          <ac:chgData name="李　加一" userId="57c7aacc-bf7d-4fb4-8504-717f93f5f2c1" providerId="ADAL" clId="{123E82D9-2B71-4C29-B5B3-FF90E714039B}" dt="2023-02-11T03:35:09.913" v="5136" actId="1036"/>
          <ac:spMkLst>
            <pc:docMk/>
            <pc:sldMk cId="1618106304" sldId="276"/>
            <ac:spMk id="118" creationId="{B43023F3-8D1F-A17F-22D0-9E972E2A4321}"/>
          </ac:spMkLst>
        </pc:spChg>
        <pc:spChg chg="mod">
          <ac:chgData name="李　加一" userId="57c7aacc-bf7d-4fb4-8504-717f93f5f2c1" providerId="ADAL" clId="{123E82D9-2B71-4C29-B5B3-FF90E714039B}" dt="2023-02-11T03:35:09.913" v="5136" actId="1036"/>
          <ac:spMkLst>
            <pc:docMk/>
            <pc:sldMk cId="1618106304" sldId="276"/>
            <ac:spMk id="119" creationId="{09FAECA0-BC7D-5FAC-3851-CD49B4C88EBC}"/>
          </ac:spMkLst>
        </pc:spChg>
        <pc:spChg chg="mod">
          <ac:chgData name="李　加一" userId="57c7aacc-bf7d-4fb4-8504-717f93f5f2c1" providerId="ADAL" clId="{123E82D9-2B71-4C29-B5B3-FF90E714039B}" dt="2023-02-11T03:35:09.913" v="5136" actId="1036"/>
          <ac:spMkLst>
            <pc:docMk/>
            <pc:sldMk cId="1618106304" sldId="276"/>
            <ac:spMk id="120" creationId="{F2631806-4080-141F-04D4-12113916AB28}"/>
          </ac:spMkLst>
        </pc:spChg>
        <pc:spChg chg="mod">
          <ac:chgData name="李　加一" userId="57c7aacc-bf7d-4fb4-8504-717f93f5f2c1" providerId="ADAL" clId="{123E82D9-2B71-4C29-B5B3-FF90E714039B}" dt="2023-02-11T03:35:09.913" v="5136" actId="1036"/>
          <ac:spMkLst>
            <pc:docMk/>
            <pc:sldMk cId="1618106304" sldId="276"/>
            <ac:spMk id="121" creationId="{FE1B13F7-ED6B-FEA2-02F6-C50E327FB3B0}"/>
          </ac:spMkLst>
        </pc:spChg>
        <pc:spChg chg="mod">
          <ac:chgData name="李　加一" userId="57c7aacc-bf7d-4fb4-8504-717f93f5f2c1" providerId="ADAL" clId="{123E82D9-2B71-4C29-B5B3-FF90E714039B}" dt="2023-02-11T03:35:09.913" v="5136" actId="1036"/>
          <ac:spMkLst>
            <pc:docMk/>
            <pc:sldMk cId="1618106304" sldId="276"/>
            <ac:spMk id="122" creationId="{416343EE-29E5-9AFD-1226-0DEB30C43FE9}"/>
          </ac:spMkLst>
        </pc:spChg>
        <pc:spChg chg="mod">
          <ac:chgData name="李　加一" userId="57c7aacc-bf7d-4fb4-8504-717f93f5f2c1" providerId="ADAL" clId="{123E82D9-2B71-4C29-B5B3-FF90E714039B}" dt="2023-02-11T03:35:09.913" v="5136" actId="1036"/>
          <ac:spMkLst>
            <pc:docMk/>
            <pc:sldMk cId="1618106304" sldId="276"/>
            <ac:spMk id="125" creationId="{3F968AED-F622-8CD7-5D08-4D6F32722B69}"/>
          </ac:spMkLst>
        </pc:spChg>
        <pc:spChg chg="mod">
          <ac:chgData name="李　加一" userId="57c7aacc-bf7d-4fb4-8504-717f93f5f2c1" providerId="ADAL" clId="{123E82D9-2B71-4C29-B5B3-FF90E714039B}" dt="2023-02-11T03:35:09.913" v="5136" actId="1036"/>
          <ac:spMkLst>
            <pc:docMk/>
            <pc:sldMk cId="1618106304" sldId="276"/>
            <ac:spMk id="126" creationId="{F729315C-B7AC-E2A8-5D94-352DC958C237}"/>
          </ac:spMkLst>
        </pc:spChg>
        <pc:spChg chg="mod">
          <ac:chgData name="李　加一" userId="57c7aacc-bf7d-4fb4-8504-717f93f5f2c1" providerId="ADAL" clId="{123E82D9-2B71-4C29-B5B3-FF90E714039B}" dt="2023-02-11T03:35:09.913" v="5136" actId="1036"/>
          <ac:spMkLst>
            <pc:docMk/>
            <pc:sldMk cId="1618106304" sldId="276"/>
            <ac:spMk id="127" creationId="{C3E3B54A-545B-77C9-82C2-80A388334368}"/>
          </ac:spMkLst>
        </pc:spChg>
        <pc:spChg chg="mod">
          <ac:chgData name="李　加一" userId="57c7aacc-bf7d-4fb4-8504-717f93f5f2c1" providerId="ADAL" clId="{123E82D9-2B71-4C29-B5B3-FF90E714039B}" dt="2023-02-11T03:35:09.913" v="5136" actId="1036"/>
          <ac:spMkLst>
            <pc:docMk/>
            <pc:sldMk cId="1618106304" sldId="276"/>
            <ac:spMk id="128" creationId="{1864C147-EF47-FC7E-C1F6-2078375E2A63}"/>
          </ac:spMkLst>
        </pc:spChg>
        <pc:spChg chg="mod">
          <ac:chgData name="李　加一" userId="57c7aacc-bf7d-4fb4-8504-717f93f5f2c1" providerId="ADAL" clId="{123E82D9-2B71-4C29-B5B3-FF90E714039B}" dt="2023-02-11T03:35:09.913" v="5136" actId="1036"/>
          <ac:spMkLst>
            <pc:docMk/>
            <pc:sldMk cId="1618106304" sldId="276"/>
            <ac:spMk id="129" creationId="{923B9094-3ABC-CA16-4846-E74FC1074741}"/>
          </ac:spMkLst>
        </pc:spChg>
        <pc:spChg chg="mod">
          <ac:chgData name="李　加一" userId="57c7aacc-bf7d-4fb4-8504-717f93f5f2c1" providerId="ADAL" clId="{123E82D9-2B71-4C29-B5B3-FF90E714039B}" dt="2023-02-11T03:35:09.913" v="5136" actId="1036"/>
          <ac:spMkLst>
            <pc:docMk/>
            <pc:sldMk cId="1618106304" sldId="276"/>
            <ac:spMk id="130" creationId="{FB11D0BE-1472-EE29-B6AE-61D5B2DC2BDA}"/>
          </ac:spMkLst>
        </pc:spChg>
        <pc:spChg chg="mod">
          <ac:chgData name="李　加一" userId="57c7aacc-bf7d-4fb4-8504-717f93f5f2c1" providerId="ADAL" clId="{123E82D9-2B71-4C29-B5B3-FF90E714039B}" dt="2023-02-11T03:35:01.012" v="5125" actId="1036"/>
          <ac:spMkLst>
            <pc:docMk/>
            <pc:sldMk cId="1618106304" sldId="276"/>
            <ac:spMk id="158" creationId="{0AFF40F0-7A1E-09B5-88E2-A6EF511D1B5F}"/>
          </ac:spMkLst>
        </pc:spChg>
        <pc:graphicFrameChg chg="mod">
          <ac:chgData name="李　加一" userId="57c7aacc-bf7d-4fb4-8504-717f93f5f2c1" providerId="ADAL" clId="{123E82D9-2B71-4C29-B5B3-FF90E714039B}" dt="2023-02-11T03:35:09.913" v="5136" actId="1036"/>
          <ac:graphicFrameMkLst>
            <pc:docMk/>
            <pc:sldMk cId="1618106304" sldId="276"/>
            <ac:graphicFrameMk id="16" creationId="{5867B306-7CDA-7EE7-36AD-A8C65C2A16EB}"/>
          </ac:graphicFrameMkLst>
        </pc:graphicFrameChg>
        <pc:picChg chg="add del mod">
          <ac:chgData name="李　加一" userId="57c7aacc-bf7d-4fb4-8504-717f93f5f2c1" providerId="ADAL" clId="{123E82D9-2B71-4C29-B5B3-FF90E714039B}" dt="2023-02-09T15:38:37.842" v="109" actId="478"/>
          <ac:picMkLst>
            <pc:docMk/>
            <pc:sldMk cId="1618106304" sldId="276"/>
            <ac:picMk id="131" creationId="{A4765C84-E970-0F75-CE86-3D5D5BD9423D}"/>
          </ac:picMkLst>
        </pc:picChg>
        <pc:picChg chg="add mod">
          <ac:chgData name="李　加一" userId="57c7aacc-bf7d-4fb4-8504-717f93f5f2c1" providerId="ADAL" clId="{123E82D9-2B71-4C29-B5B3-FF90E714039B}" dt="2023-02-11T03:35:09.913" v="5136" actId="1036"/>
          <ac:picMkLst>
            <pc:docMk/>
            <pc:sldMk cId="1618106304" sldId="276"/>
            <ac:picMk id="133" creationId="{FD5D3E79-0AF0-15CF-EC6A-9943897E7BFF}"/>
          </ac:picMkLst>
        </pc:picChg>
        <pc:picChg chg="add mod">
          <ac:chgData name="李　加一" userId="57c7aacc-bf7d-4fb4-8504-717f93f5f2c1" providerId="ADAL" clId="{123E82D9-2B71-4C29-B5B3-FF90E714039B}" dt="2023-02-11T03:35:09.913" v="5136" actId="1036"/>
          <ac:picMkLst>
            <pc:docMk/>
            <pc:sldMk cId="1618106304" sldId="276"/>
            <ac:picMk id="135" creationId="{606E915D-C211-38C1-4E2C-36B308D0C1DB}"/>
          </ac:picMkLst>
        </pc:picChg>
        <pc:picChg chg="add mod">
          <ac:chgData name="李　加一" userId="57c7aacc-bf7d-4fb4-8504-717f93f5f2c1" providerId="ADAL" clId="{123E82D9-2B71-4C29-B5B3-FF90E714039B}" dt="2023-02-11T03:35:09.913" v="5136" actId="1036"/>
          <ac:picMkLst>
            <pc:docMk/>
            <pc:sldMk cId="1618106304" sldId="276"/>
            <ac:picMk id="149" creationId="{BB3E27A0-5393-401E-0319-903EA5DF91B3}"/>
          </ac:picMkLst>
        </pc:picChg>
        <pc:cxnChg chg="mod">
          <ac:chgData name="李　加一" userId="57c7aacc-bf7d-4fb4-8504-717f93f5f2c1" providerId="ADAL" clId="{123E82D9-2B71-4C29-B5B3-FF90E714039B}" dt="2023-02-11T03:35:09.913" v="5136" actId="1036"/>
          <ac:cxnSpMkLst>
            <pc:docMk/>
            <pc:sldMk cId="1618106304" sldId="276"/>
            <ac:cxnSpMk id="11" creationId="{7954489E-893C-452A-9CA8-7291C8D6BD3B}"/>
          </ac:cxnSpMkLst>
        </pc:cxnChg>
        <pc:cxnChg chg="mod">
          <ac:chgData name="李　加一" userId="57c7aacc-bf7d-4fb4-8504-717f93f5f2c1" providerId="ADAL" clId="{123E82D9-2B71-4C29-B5B3-FF90E714039B}" dt="2023-02-11T03:35:09.913" v="5136" actId="1036"/>
          <ac:cxnSpMkLst>
            <pc:docMk/>
            <pc:sldMk cId="1618106304" sldId="276"/>
            <ac:cxnSpMk id="12" creationId="{DC22D4DF-F653-E582-B444-397FAC05D8A5}"/>
          </ac:cxnSpMkLst>
        </pc:cxnChg>
        <pc:cxnChg chg="mod">
          <ac:chgData name="李　加一" userId="57c7aacc-bf7d-4fb4-8504-717f93f5f2c1" providerId="ADAL" clId="{123E82D9-2B71-4C29-B5B3-FF90E714039B}" dt="2023-02-11T03:35:09.913" v="5136" actId="1036"/>
          <ac:cxnSpMkLst>
            <pc:docMk/>
            <pc:sldMk cId="1618106304" sldId="276"/>
            <ac:cxnSpMk id="13" creationId="{6D9A5DED-732C-370B-073B-7AA57D1D2FFD}"/>
          </ac:cxnSpMkLst>
        </pc:cxnChg>
        <pc:cxnChg chg="mod">
          <ac:chgData name="李　加一" userId="57c7aacc-bf7d-4fb4-8504-717f93f5f2c1" providerId="ADAL" clId="{123E82D9-2B71-4C29-B5B3-FF90E714039B}" dt="2023-02-11T03:35:09.913" v="5136" actId="1036"/>
          <ac:cxnSpMkLst>
            <pc:docMk/>
            <pc:sldMk cId="1618106304" sldId="276"/>
            <ac:cxnSpMk id="14" creationId="{4E566F14-132A-A03F-F367-3C812D6B337A}"/>
          </ac:cxnSpMkLst>
        </pc:cxnChg>
        <pc:cxnChg chg="mod">
          <ac:chgData name="李　加一" userId="57c7aacc-bf7d-4fb4-8504-717f93f5f2c1" providerId="ADAL" clId="{123E82D9-2B71-4C29-B5B3-FF90E714039B}" dt="2023-02-11T03:35:09.913" v="5136" actId="1036"/>
          <ac:cxnSpMkLst>
            <pc:docMk/>
            <pc:sldMk cId="1618106304" sldId="276"/>
            <ac:cxnSpMk id="22" creationId="{104F85F3-1BC0-1F70-E6BA-5E976F1842BA}"/>
          </ac:cxnSpMkLst>
        </pc:cxnChg>
        <pc:cxnChg chg="mod">
          <ac:chgData name="李　加一" userId="57c7aacc-bf7d-4fb4-8504-717f93f5f2c1" providerId="ADAL" clId="{123E82D9-2B71-4C29-B5B3-FF90E714039B}" dt="2023-02-11T03:35:09.913" v="5136" actId="1036"/>
          <ac:cxnSpMkLst>
            <pc:docMk/>
            <pc:sldMk cId="1618106304" sldId="276"/>
            <ac:cxnSpMk id="23" creationId="{9F8706C1-51CB-BFDE-4640-B0B8C4DE4DA0}"/>
          </ac:cxnSpMkLst>
        </pc:cxnChg>
        <pc:cxnChg chg="mod">
          <ac:chgData name="李　加一" userId="57c7aacc-bf7d-4fb4-8504-717f93f5f2c1" providerId="ADAL" clId="{123E82D9-2B71-4C29-B5B3-FF90E714039B}" dt="2023-02-11T03:35:09.913" v="5136" actId="1036"/>
          <ac:cxnSpMkLst>
            <pc:docMk/>
            <pc:sldMk cId="1618106304" sldId="276"/>
            <ac:cxnSpMk id="24" creationId="{F7355B81-4895-4674-42A9-08AA6CF80C0D}"/>
          </ac:cxnSpMkLst>
        </pc:cxnChg>
        <pc:cxnChg chg="mod">
          <ac:chgData name="李　加一" userId="57c7aacc-bf7d-4fb4-8504-717f93f5f2c1" providerId="ADAL" clId="{123E82D9-2B71-4C29-B5B3-FF90E714039B}" dt="2023-02-11T03:35:09.913" v="5136" actId="1036"/>
          <ac:cxnSpMkLst>
            <pc:docMk/>
            <pc:sldMk cId="1618106304" sldId="276"/>
            <ac:cxnSpMk id="25" creationId="{21F24D48-541D-3933-5B69-D60125B6A38A}"/>
          </ac:cxnSpMkLst>
        </pc:cxnChg>
        <pc:cxnChg chg="mod">
          <ac:chgData name="李　加一" userId="57c7aacc-bf7d-4fb4-8504-717f93f5f2c1" providerId="ADAL" clId="{123E82D9-2B71-4C29-B5B3-FF90E714039B}" dt="2023-02-11T03:35:09.913" v="5136" actId="1036"/>
          <ac:cxnSpMkLst>
            <pc:docMk/>
            <pc:sldMk cId="1618106304" sldId="276"/>
            <ac:cxnSpMk id="30" creationId="{DF14D8CC-03D6-9D01-D99E-54062E497486}"/>
          </ac:cxnSpMkLst>
        </pc:cxnChg>
        <pc:cxnChg chg="mod">
          <ac:chgData name="李　加一" userId="57c7aacc-bf7d-4fb4-8504-717f93f5f2c1" providerId="ADAL" clId="{123E82D9-2B71-4C29-B5B3-FF90E714039B}" dt="2023-02-11T03:35:09.913" v="5136" actId="1036"/>
          <ac:cxnSpMkLst>
            <pc:docMk/>
            <pc:sldMk cId="1618106304" sldId="276"/>
            <ac:cxnSpMk id="32" creationId="{49DCA131-2897-D63B-9584-FB05B08DC1EB}"/>
          </ac:cxnSpMkLst>
        </pc:cxnChg>
        <pc:cxnChg chg="mod">
          <ac:chgData name="李　加一" userId="57c7aacc-bf7d-4fb4-8504-717f93f5f2c1" providerId="ADAL" clId="{123E82D9-2B71-4C29-B5B3-FF90E714039B}" dt="2023-02-11T03:35:09.913" v="5136" actId="1036"/>
          <ac:cxnSpMkLst>
            <pc:docMk/>
            <pc:sldMk cId="1618106304" sldId="276"/>
            <ac:cxnSpMk id="33" creationId="{C9FE8864-2F37-FCDB-AFB4-2AC8A7E7EA41}"/>
          </ac:cxnSpMkLst>
        </pc:cxnChg>
        <pc:cxnChg chg="mod">
          <ac:chgData name="李　加一" userId="57c7aacc-bf7d-4fb4-8504-717f93f5f2c1" providerId="ADAL" clId="{123E82D9-2B71-4C29-B5B3-FF90E714039B}" dt="2023-02-11T03:35:09.913" v="5136" actId="1036"/>
          <ac:cxnSpMkLst>
            <pc:docMk/>
            <pc:sldMk cId="1618106304" sldId="276"/>
            <ac:cxnSpMk id="34" creationId="{04E877F5-0D64-5151-5590-3B3E8799DD9D}"/>
          </ac:cxnSpMkLst>
        </pc:cxnChg>
        <pc:cxnChg chg="mod">
          <ac:chgData name="李　加一" userId="57c7aacc-bf7d-4fb4-8504-717f93f5f2c1" providerId="ADAL" clId="{123E82D9-2B71-4C29-B5B3-FF90E714039B}" dt="2023-02-11T03:35:09.913" v="5136" actId="1036"/>
          <ac:cxnSpMkLst>
            <pc:docMk/>
            <pc:sldMk cId="1618106304" sldId="276"/>
            <ac:cxnSpMk id="35" creationId="{AE5B068A-BC7C-53FD-B990-F63AC46D0E21}"/>
          </ac:cxnSpMkLst>
        </pc:cxnChg>
        <pc:cxnChg chg="mod">
          <ac:chgData name="李　加一" userId="57c7aacc-bf7d-4fb4-8504-717f93f5f2c1" providerId="ADAL" clId="{123E82D9-2B71-4C29-B5B3-FF90E714039B}" dt="2023-02-11T03:35:09.913" v="5136" actId="1036"/>
          <ac:cxnSpMkLst>
            <pc:docMk/>
            <pc:sldMk cId="1618106304" sldId="276"/>
            <ac:cxnSpMk id="39" creationId="{F04893BE-8968-23D4-B743-7BEBDFE5AAD4}"/>
          </ac:cxnSpMkLst>
        </pc:cxnChg>
        <pc:cxnChg chg="mod">
          <ac:chgData name="李　加一" userId="57c7aacc-bf7d-4fb4-8504-717f93f5f2c1" providerId="ADAL" clId="{123E82D9-2B71-4C29-B5B3-FF90E714039B}" dt="2023-02-11T03:35:09.913" v="5136" actId="1036"/>
          <ac:cxnSpMkLst>
            <pc:docMk/>
            <pc:sldMk cId="1618106304" sldId="276"/>
            <ac:cxnSpMk id="40" creationId="{378E3FCA-CB28-8AE9-6919-ECFD1E7C84A3}"/>
          </ac:cxnSpMkLst>
        </pc:cxnChg>
        <pc:cxnChg chg="mod">
          <ac:chgData name="李　加一" userId="57c7aacc-bf7d-4fb4-8504-717f93f5f2c1" providerId="ADAL" clId="{123E82D9-2B71-4C29-B5B3-FF90E714039B}" dt="2023-02-11T03:35:09.913" v="5136" actId="1036"/>
          <ac:cxnSpMkLst>
            <pc:docMk/>
            <pc:sldMk cId="1618106304" sldId="276"/>
            <ac:cxnSpMk id="43" creationId="{52BB20E7-7558-ED6C-7158-BAF627EB927B}"/>
          </ac:cxnSpMkLst>
        </pc:cxnChg>
        <pc:cxnChg chg="mod">
          <ac:chgData name="李　加一" userId="57c7aacc-bf7d-4fb4-8504-717f93f5f2c1" providerId="ADAL" clId="{123E82D9-2B71-4C29-B5B3-FF90E714039B}" dt="2023-02-11T03:35:09.913" v="5136" actId="1036"/>
          <ac:cxnSpMkLst>
            <pc:docMk/>
            <pc:sldMk cId="1618106304" sldId="276"/>
            <ac:cxnSpMk id="44" creationId="{6711CB72-3AF8-8B15-B356-7E9BCF62EAAA}"/>
          </ac:cxnSpMkLst>
        </pc:cxnChg>
        <pc:cxnChg chg="mod">
          <ac:chgData name="李　加一" userId="57c7aacc-bf7d-4fb4-8504-717f93f5f2c1" providerId="ADAL" clId="{123E82D9-2B71-4C29-B5B3-FF90E714039B}" dt="2023-02-11T03:35:09.913" v="5136" actId="1036"/>
          <ac:cxnSpMkLst>
            <pc:docMk/>
            <pc:sldMk cId="1618106304" sldId="276"/>
            <ac:cxnSpMk id="47" creationId="{8C267D78-470A-DDE3-53C0-8330D96BAC76}"/>
          </ac:cxnSpMkLst>
        </pc:cxnChg>
        <pc:cxnChg chg="mod">
          <ac:chgData name="李　加一" userId="57c7aacc-bf7d-4fb4-8504-717f93f5f2c1" providerId="ADAL" clId="{123E82D9-2B71-4C29-B5B3-FF90E714039B}" dt="2023-02-11T03:35:09.913" v="5136" actId="1036"/>
          <ac:cxnSpMkLst>
            <pc:docMk/>
            <pc:sldMk cId="1618106304" sldId="276"/>
            <ac:cxnSpMk id="48" creationId="{002048E7-20F5-E8BF-B739-8529288BE656}"/>
          </ac:cxnSpMkLst>
        </pc:cxnChg>
        <pc:cxnChg chg="mod">
          <ac:chgData name="李　加一" userId="57c7aacc-bf7d-4fb4-8504-717f93f5f2c1" providerId="ADAL" clId="{123E82D9-2B71-4C29-B5B3-FF90E714039B}" dt="2023-02-11T03:35:09.913" v="5136" actId="1036"/>
          <ac:cxnSpMkLst>
            <pc:docMk/>
            <pc:sldMk cId="1618106304" sldId="276"/>
            <ac:cxnSpMk id="51" creationId="{F6868375-7681-8332-61A9-BB2E889A161C}"/>
          </ac:cxnSpMkLst>
        </pc:cxnChg>
        <pc:cxnChg chg="mod">
          <ac:chgData name="李　加一" userId="57c7aacc-bf7d-4fb4-8504-717f93f5f2c1" providerId="ADAL" clId="{123E82D9-2B71-4C29-B5B3-FF90E714039B}" dt="2023-02-11T03:35:09.913" v="5136" actId="1036"/>
          <ac:cxnSpMkLst>
            <pc:docMk/>
            <pc:sldMk cId="1618106304" sldId="276"/>
            <ac:cxnSpMk id="52" creationId="{25970031-76D4-37C5-5BD1-178134B5D65B}"/>
          </ac:cxnSpMkLst>
        </pc:cxnChg>
        <pc:cxnChg chg="mod">
          <ac:chgData name="李　加一" userId="57c7aacc-bf7d-4fb4-8504-717f93f5f2c1" providerId="ADAL" clId="{123E82D9-2B71-4C29-B5B3-FF90E714039B}" dt="2023-02-11T03:35:09.913" v="5136" actId="1036"/>
          <ac:cxnSpMkLst>
            <pc:docMk/>
            <pc:sldMk cId="1618106304" sldId="276"/>
            <ac:cxnSpMk id="55" creationId="{129D4641-4F86-D753-E2E8-6EDBB8833927}"/>
          </ac:cxnSpMkLst>
        </pc:cxnChg>
        <pc:cxnChg chg="mod">
          <ac:chgData name="李　加一" userId="57c7aacc-bf7d-4fb4-8504-717f93f5f2c1" providerId="ADAL" clId="{123E82D9-2B71-4C29-B5B3-FF90E714039B}" dt="2023-02-11T03:35:09.913" v="5136" actId="1036"/>
          <ac:cxnSpMkLst>
            <pc:docMk/>
            <pc:sldMk cId="1618106304" sldId="276"/>
            <ac:cxnSpMk id="56" creationId="{34B1763F-E908-2D76-4A48-9C84A29E3AF5}"/>
          </ac:cxnSpMkLst>
        </pc:cxnChg>
        <pc:cxnChg chg="mod">
          <ac:chgData name="李　加一" userId="57c7aacc-bf7d-4fb4-8504-717f93f5f2c1" providerId="ADAL" clId="{123E82D9-2B71-4C29-B5B3-FF90E714039B}" dt="2023-02-11T03:35:09.913" v="5136" actId="1036"/>
          <ac:cxnSpMkLst>
            <pc:docMk/>
            <pc:sldMk cId="1618106304" sldId="276"/>
            <ac:cxnSpMk id="59" creationId="{4078BDFE-0948-0581-7771-30F54A9CE5C3}"/>
          </ac:cxnSpMkLst>
        </pc:cxnChg>
        <pc:cxnChg chg="mod">
          <ac:chgData name="李　加一" userId="57c7aacc-bf7d-4fb4-8504-717f93f5f2c1" providerId="ADAL" clId="{123E82D9-2B71-4C29-B5B3-FF90E714039B}" dt="2023-02-11T03:35:09.913" v="5136" actId="1036"/>
          <ac:cxnSpMkLst>
            <pc:docMk/>
            <pc:sldMk cId="1618106304" sldId="276"/>
            <ac:cxnSpMk id="60" creationId="{AC02EF64-237F-2E27-C76E-CDD6C76B6961}"/>
          </ac:cxnSpMkLst>
        </pc:cxnChg>
        <pc:cxnChg chg="mod">
          <ac:chgData name="李　加一" userId="57c7aacc-bf7d-4fb4-8504-717f93f5f2c1" providerId="ADAL" clId="{123E82D9-2B71-4C29-B5B3-FF90E714039B}" dt="2023-02-11T03:35:09.913" v="5136" actId="1036"/>
          <ac:cxnSpMkLst>
            <pc:docMk/>
            <pc:sldMk cId="1618106304" sldId="276"/>
            <ac:cxnSpMk id="63" creationId="{56ABF180-D3F5-8287-E898-977C1F65CB44}"/>
          </ac:cxnSpMkLst>
        </pc:cxnChg>
        <pc:cxnChg chg="mod">
          <ac:chgData name="李　加一" userId="57c7aacc-bf7d-4fb4-8504-717f93f5f2c1" providerId="ADAL" clId="{123E82D9-2B71-4C29-B5B3-FF90E714039B}" dt="2023-02-11T03:35:09.913" v="5136" actId="1036"/>
          <ac:cxnSpMkLst>
            <pc:docMk/>
            <pc:sldMk cId="1618106304" sldId="276"/>
            <ac:cxnSpMk id="64" creationId="{E576414A-374D-5D27-9FC9-D35D6F8F70FC}"/>
          </ac:cxnSpMkLst>
        </pc:cxnChg>
        <pc:cxnChg chg="mod">
          <ac:chgData name="李　加一" userId="57c7aacc-bf7d-4fb4-8504-717f93f5f2c1" providerId="ADAL" clId="{123E82D9-2B71-4C29-B5B3-FF90E714039B}" dt="2023-02-11T03:35:09.913" v="5136" actId="1036"/>
          <ac:cxnSpMkLst>
            <pc:docMk/>
            <pc:sldMk cId="1618106304" sldId="276"/>
            <ac:cxnSpMk id="67" creationId="{23158F89-2E15-0C2F-D665-ADF6CB427AAE}"/>
          </ac:cxnSpMkLst>
        </pc:cxnChg>
        <pc:cxnChg chg="mod">
          <ac:chgData name="李　加一" userId="57c7aacc-bf7d-4fb4-8504-717f93f5f2c1" providerId="ADAL" clId="{123E82D9-2B71-4C29-B5B3-FF90E714039B}" dt="2023-02-11T03:35:09.913" v="5136" actId="1036"/>
          <ac:cxnSpMkLst>
            <pc:docMk/>
            <pc:sldMk cId="1618106304" sldId="276"/>
            <ac:cxnSpMk id="68" creationId="{397042A6-462B-EED1-E2F2-A82D0B119826}"/>
          </ac:cxnSpMkLst>
        </pc:cxnChg>
        <pc:cxnChg chg="mod">
          <ac:chgData name="李　加一" userId="57c7aacc-bf7d-4fb4-8504-717f93f5f2c1" providerId="ADAL" clId="{123E82D9-2B71-4C29-B5B3-FF90E714039B}" dt="2023-02-11T03:35:09.913" v="5136" actId="1036"/>
          <ac:cxnSpMkLst>
            <pc:docMk/>
            <pc:sldMk cId="1618106304" sldId="276"/>
            <ac:cxnSpMk id="71" creationId="{1C5CC8CC-D803-D1D5-4477-55A7DC1C2EE0}"/>
          </ac:cxnSpMkLst>
        </pc:cxnChg>
        <pc:cxnChg chg="mod">
          <ac:chgData name="李　加一" userId="57c7aacc-bf7d-4fb4-8504-717f93f5f2c1" providerId="ADAL" clId="{123E82D9-2B71-4C29-B5B3-FF90E714039B}" dt="2023-02-11T03:35:09.913" v="5136" actId="1036"/>
          <ac:cxnSpMkLst>
            <pc:docMk/>
            <pc:sldMk cId="1618106304" sldId="276"/>
            <ac:cxnSpMk id="72" creationId="{D44C0242-1614-9863-340D-07A498D249E0}"/>
          </ac:cxnSpMkLst>
        </pc:cxnChg>
        <pc:cxnChg chg="mod">
          <ac:chgData name="李　加一" userId="57c7aacc-bf7d-4fb4-8504-717f93f5f2c1" providerId="ADAL" clId="{123E82D9-2B71-4C29-B5B3-FF90E714039B}" dt="2023-02-11T03:35:09.913" v="5136" actId="1036"/>
          <ac:cxnSpMkLst>
            <pc:docMk/>
            <pc:sldMk cId="1618106304" sldId="276"/>
            <ac:cxnSpMk id="75" creationId="{448F3199-5F64-9014-1A7B-BC0A9F0C13EC}"/>
          </ac:cxnSpMkLst>
        </pc:cxnChg>
        <pc:cxnChg chg="mod">
          <ac:chgData name="李　加一" userId="57c7aacc-bf7d-4fb4-8504-717f93f5f2c1" providerId="ADAL" clId="{123E82D9-2B71-4C29-B5B3-FF90E714039B}" dt="2023-02-11T03:35:09.913" v="5136" actId="1036"/>
          <ac:cxnSpMkLst>
            <pc:docMk/>
            <pc:sldMk cId="1618106304" sldId="276"/>
            <ac:cxnSpMk id="76" creationId="{B3E6AD66-A85E-8011-9D7B-07DCCD7D490E}"/>
          </ac:cxnSpMkLst>
        </pc:cxnChg>
        <pc:cxnChg chg="mod">
          <ac:chgData name="李　加一" userId="57c7aacc-bf7d-4fb4-8504-717f93f5f2c1" providerId="ADAL" clId="{123E82D9-2B71-4C29-B5B3-FF90E714039B}" dt="2023-02-11T03:35:09.913" v="5136" actId="1036"/>
          <ac:cxnSpMkLst>
            <pc:docMk/>
            <pc:sldMk cId="1618106304" sldId="276"/>
            <ac:cxnSpMk id="79" creationId="{F88DF413-F6C7-FD0F-3344-A83E57CFE8F3}"/>
          </ac:cxnSpMkLst>
        </pc:cxnChg>
        <pc:cxnChg chg="mod">
          <ac:chgData name="李　加一" userId="57c7aacc-bf7d-4fb4-8504-717f93f5f2c1" providerId="ADAL" clId="{123E82D9-2B71-4C29-B5B3-FF90E714039B}" dt="2023-02-11T03:35:09.913" v="5136" actId="1036"/>
          <ac:cxnSpMkLst>
            <pc:docMk/>
            <pc:sldMk cId="1618106304" sldId="276"/>
            <ac:cxnSpMk id="80" creationId="{4D2B136F-263C-F44C-CA8F-169CCB6258C9}"/>
          </ac:cxnSpMkLst>
        </pc:cxnChg>
        <pc:cxnChg chg="mod">
          <ac:chgData name="李　加一" userId="57c7aacc-bf7d-4fb4-8504-717f93f5f2c1" providerId="ADAL" clId="{123E82D9-2B71-4C29-B5B3-FF90E714039B}" dt="2023-02-11T03:35:09.913" v="5136" actId="1036"/>
          <ac:cxnSpMkLst>
            <pc:docMk/>
            <pc:sldMk cId="1618106304" sldId="276"/>
            <ac:cxnSpMk id="83" creationId="{85BBE868-94EE-C211-6270-76285BE2C425}"/>
          </ac:cxnSpMkLst>
        </pc:cxnChg>
        <pc:cxnChg chg="mod">
          <ac:chgData name="李　加一" userId="57c7aacc-bf7d-4fb4-8504-717f93f5f2c1" providerId="ADAL" clId="{123E82D9-2B71-4C29-B5B3-FF90E714039B}" dt="2023-02-11T03:35:09.913" v="5136" actId="1036"/>
          <ac:cxnSpMkLst>
            <pc:docMk/>
            <pc:sldMk cId="1618106304" sldId="276"/>
            <ac:cxnSpMk id="84" creationId="{9719A8EB-22A5-B29B-FC46-E61434CEB4AE}"/>
          </ac:cxnSpMkLst>
        </pc:cxnChg>
        <pc:cxnChg chg="mod">
          <ac:chgData name="李　加一" userId="57c7aacc-bf7d-4fb4-8504-717f93f5f2c1" providerId="ADAL" clId="{123E82D9-2B71-4C29-B5B3-FF90E714039B}" dt="2023-02-11T03:35:09.913" v="5136" actId="1036"/>
          <ac:cxnSpMkLst>
            <pc:docMk/>
            <pc:sldMk cId="1618106304" sldId="276"/>
            <ac:cxnSpMk id="87" creationId="{F2EFD9D1-80E6-5D6F-687B-D692D9042998}"/>
          </ac:cxnSpMkLst>
        </pc:cxnChg>
        <pc:cxnChg chg="mod">
          <ac:chgData name="李　加一" userId="57c7aacc-bf7d-4fb4-8504-717f93f5f2c1" providerId="ADAL" clId="{123E82D9-2B71-4C29-B5B3-FF90E714039B}" dt="2023-02-11T03:35:09.913" v="5136" actId="1036"/>
          <ac:cxnSpMkLst>
            <pc:docMk/>
            <pc:sldMk cId="1618106304" sldId="276"/>
            <ac:cxnSpMk id="88" creationId="{018D6613-298D-D9BE-CFA3-D380E9F88A74}"/>
          </ac:cxnSpMkLst>
        </pc:cxnChg>
        <pc:cxnChg chg="mod">
          <ac:chgData name="李　加一" userId="57c7aacc-bf7d-4fb4-8504-717f93f5f2c1" providerId="ADAL" clId="{123E82D9-2B71-4C29-B5B3-FF90E714039B}" dt="2023-02-11T03:35:09.913" v="5136" actId="1036"/>
          <ac:cxnSpMkLst>
            <pc:docMk/>
            <pc:sldMk cId="1618106304" sldId="276"/>
            <ac:cxnSpMk id="91" creationId="{F6A0EB1D-5E45-D70C-3019-D38E01342999}"/>
          </ac:cxnSpMkLst>
        </pc:cxnChg>
        <pc:cxnChg chg="mod">
          <ac:chgData name="李　加一" userId="57c7aacc-bf7d-4fb4-8504-717f93f5f2c1" providerId="ADAL" clId="{123E82D9-2B71-4C29-B5B3-FF90E714039B}" dt="2023-02-11T03:35:09.913" v="5136" actId="1036"/>
          <ac:cxnSpMkLst>
            <pc:docMk/>
            <pc:sldMk cId="1618106304" sldId="276"/>
            <ac:cxnSpMk id="92" creationId="{0ACCDE84-178C-D335-B2CE-3E5920199985}"/>
          </ac:cxnSpMkLst>
        </pc:cxnChg>
        <pc:cxnChg chg="mod">
          <ac:chgData name="李　加一" userId="57c7aacc-bf7d-4fb4-8504-717f93f5f2c1" providerId="ADAL" clId="{123E82D9-2B71-4C29-B5B3-FF90E714039B}" dt="2023-02-11T03:35:09.913" v="5136" actId="1036"/>
          <ac:cxnSpMkLst>
            <pc:docMk/>
            <pc:sldMk cId="1618106304" sldId="276"/>
            <ac:cxnSpMk id="95" creationId="{B49BBB3B-2552-EF82-521A-B02021854BC5}"/>
          </ac:cxnSpMkLst>
        </pc:cxnChg>
        <pc:cxnChg chg="mod">
          <ac:chgData name="李　加一" userId="57c7aacc-bf7d-4fb4-8504-717f93f5f2c1" providerId="ADAL" clId="{123E82D9-2B71-4C29-B5B3-FF90E714039B}" dt="2023-02-11T03:35:09.913" v="5136" actId="1036"/>
          <ac:cxnSpMkLst>
            <pc:docMk/>
            <pc:sldMk cId="1618106304" sldId="276"/>
            <ac:cxnSpMk id="96" creationId="{323607DC-14BD-0626-ED95-03BC86214758}"/>
          </ac:cxnSpMkLst>
        </pc:cxnChg>
        <pc:cxnChg chg="mod">
          <ac:chgData name="李　加一" userId="57c7aacc-bf7d-4fb4-8504-717f93f5f2c1" providerId="ADAL" clId="{123E82D9-2B71-4C29-B5B3-FF90E714039B}" dt="2023-02-11T03:35:09.913" v="5136" actId="1036"/>
          <ac:cxnSpMkLst>
            <pc:docMk/>
            <pc:sldMk cId="1618106304" sldId="276"/>
            <ac:cxnSpMk id="99" creationId="{48C706D0-2358-20D7-92B4-839D49ADC60E}"/>
          </ac:cxnSpMkLst>
        </pc:cxnChg>
        <pc:cxnChg chg="mod">
          <ac:chgData name="李　加一" userId="57c7aacc-bf7d-4fb4-8504-717f93f5f2c1" providerId="ADAL" clId="{123E82D9-2B71-4C29-B5B3-FF90E714039B}" dt="2023-02-11T03:35:09.913" v="5136" actId="1036"/>
          <ac:cxnSpMkLst>
            <pc:docMk/>
            <pc:sldMk cId="1618106304" sldId="276"/>
            <ac:cxnSpMk id="100" creationId="{2D33F9DA-63ED-FB36-6657-2E63FADA1862}"/>
          </ac:cxnSpMkLst>
        </pc:cxnChg>
        <pc:cxnChg chg="mod">
          <ac:chgData name="李　加一" userId="57c7aacc-bf7d-4fb4-8504-717f93f5f2c1" providerId="ADAL" clId="{123E82D9-2B71-4C29-B5B3-FF90E714039B}" dt="2023-02-11T03:35:09.913" v="5136" actId="1036"/>
          <ac:cxnSpMkLst>
            <pc:docMk/>
            <pc:sldMk cId="1618106304" sldId="276"/>
            <ac:cxnSpMk id="103" creationId="{516117B5-ED42-7955-A9C4-69B5ECC7FE21}"/>
          </ac:cxnSpMkLst>
        </pc:cxnChg>
        <pc:cxnChg chg="mod">
          <ac:chgData name="李　加一" userId="57c7aacc-bf7d-4fb4-8504-717f93f5f2c1" providerId="ADAL" clId="{123E82D9-2B71-4C29-B5B3-FF90E714039B}" dt="2023-02-11T03:35:09.913" v="5136" actId="1036"/>
          <ac:cxnSpMkLst>
            <pc:docMk/>
            <pc:sldMk cId="1618106304" sldId="276"/>
            <ac:cxnSpMk id="104" creationId="{E9F5212A-A7C6-A75A-EF19-96A6F321125F}"/>
          </ac:cxnSpMkLst>
        </pc:cxnChg>
        <pc:cxnChg chg="mod">
          <ac:chgData name="李　加一" userId="57c7aacc-bf7d-4fb4-8504-717f93f5f2c1" providerId="ADAL" clId="{123E82D9-2B71-4C29-B5B3-FF90E714039B}" dt="2023-02-11T03:35:09.913" v="5136" actId="1036"/>
          <ac:cxnSpMkLst>
            <pc:docMk/>
            <pc:sldMk cId="1618106304" sldId="276"/>
            <ac:cxnSpMk id="107" creationId="{05D20CE6-A5F6-840C-1323-A9C29FA94E67}"/>
          </ac:cxnSpMkLst>
        </pc:cxnChg>
        <pc:cxnChg chg="mod">
          <ac:chgData name="李　加一" userId="57c7aacc-bf7d-4fb4-8504-717f93f5f2c1" providerId="ADAL" clId="{123E82D9-2B71-4C29-B5B3-FF90E714039B}" dt="2023-02-11T03:35:09.913" v="5136" actId="1036"/>
          <ac:cxnSpMkLst>
            <pc:docMk/>
            <pc:sldMk cId="1618106304" sldId="276"/>
            <ac:cxnSpMk id="108" creationId="{C9CA4673-00BA-069D-7BB8-969E12192B00}"/>
          </ac:cxnSpMkLst>
        </pc:cxnChg>
        <pc:cxnChg chg="mod">
          <ac:chgData name="李　加一" userId="57c7aacc-bf7d-4fb4-8504-717f93f5f2c1" providerId="ADAL" clId="{123E82D9-2B71-4C29-B5B3-FF90E714039B}" dt="2023-02-11T03:35:09.913" v="5136" actId="1036"/>
          <ac:cxnSpMkLst>
            <pc:docMk/>
            <pc:sldMk cId="1618106304" sldId="276"/>
            <ac:cxnSpMk id="111" creationId="{745119F5-D2BF-2D34-3281-DC53DE44337A}"/>
          </ac:cxnSpMkLst>
        </pc:cxnChg>
        <pc:cxnChg chg="mod">
          <ac:chgData name="李　加一" userId="57c7aacc-bf7d-4fb4-8504-717f93f5f2c1" providerId="ADAL" clId="{123E82D9-2B71-4C29-B5B3-FF90E714039B}" dt="2023-02-11T03:35:09.913" v="5136" actId="1036"/>
          <ac:cxnSpMkLst>
            <pc:docMk/>
            <pc:sldMk cId="1618106304" sldId="276"/>
            <ac:cxnSpMk id="112" creationId="{DF36AC0A-5A40-8FA1-3A12-898A4A214D6D}"/>
          </ac:cxnSpMkLst>
        </pc:cxnChg>
        <pc:cxnChg chg="mod">
          <ac:chgData name="李　加一" userId="57c7aacc-bf7d-4fb4-8504-717f93f5f2c1" providerId="ADAL" clId="{123E82D9-2B71-4C29-B5B3-FF90E714039B}" dt="2023-02-11T03:35:09.913" v="5136" actId="1036"/>
          <ac:cxnSpMkLst>
            <pc:docMk/>
            <pc:sldMk cId="1618106304" sldId="276"/>
            <ac:cxnSpMk id="115" creationId="{D09F56B8-7975-E911-1FDC-8F4BCC0D6F5B}"/>
          </ac:cxnSpMkLst>
        </pc:cxnChg>
        <pc:cxnChg chg="mod">
          <ac:chgData name="李　加一" userId="57c7aacc-bf7d-4fb4-8504-717f93f5f2c1" providerId="ADAL" clId="{123E82D9-2B71-4C29-B5B3-FF90E714039B}" dt="2023-02-11T03:35:09.913" v="5136" actId="1036"/>
          <ac:cxnSpMkLst>
            <pc:docMk/>
            <pc:sldMk cId="1618106304" sldId="276"/>
            <ac:cxnSpMk id="116" creationId="{161CA2AD-D164-D33D-7EAB-957CE8BF28AC}"/>
          </ac:cxnSpMkLst>
        </pc:cxnChg>
        <pc:cxnChg chg="mod">
          <ac:chgData name="李　加一" userId="57c7aacc-bf7d-4fb4-8504-717f93f5f2c1" providerId="ADAL" clId="{123E82D9-2B71-4C29-B5B3-FF90E714039B}" dt="2023-02-11T03:35:09.913" v="5136" actId="1036"/>
          <ac:cxnSpMkLst>
            <pc:docMk/>
            <pc:sldMk cId="1618106304" sldId="276"/>
            <ac:cxnSpMk id="123" creationId="{B3E0F8B2-E1F3-1FBC-7936-298F296C17E3}"/>
          </ac:cxnSpMkLst>
        </pc:cxnChg>
        <pc:cxnChg chg="mod">
          <ac:chgData name="李　加一" userId="57c7aacc-bf7d-4fb4-8504-717f93f5f2c1" providerId="ADAL" clId="{123E82D9-2B71-4C29-B5B3-FF90E714039B}" dt="2023-02-11T03:35:09.913" v="5136" actId="1036"/>
          <ac:cxnSpMkLst>
            <pc:docMk/>
            <pc:sldMk cId="1618106304" sldId="276"/>
            <ac:cxnSpMk id="124" creationId="{E4A47D17-79F2-EAE6-3631-FEABF7F8A82C}"/>
          </ac:cxnSpMkLst>
        </pc:cxnChg>
        <pc:cxnChg chg="add mod">
          <ac:chgData name="李　加一" userId="57c7aacc-bf7d-4fb4-8504-717f93f5f2c1" providerId="ADAL" clId="{123E82D9-2B71-4C29-B5B3-FF90E714039B}" dt="2023-02-11T03:35:09.913" v="5136" actId="1036"/>
          <ac:cxnSpMkLst>
            <pc:docMk/>
            <pc:sldMk cId="1618106304" sldId="276"/>
            <ac:cxnSpMk id="137" creationId="{78AA35F6-1D5E-E005-AC06-A4175893872B}"/>
          </ac:cxnSpMkLst>
        </pc:cxnChg>
        <pc:cxnChg chg="add mod">
          <ac:chgData name="李　加一" userId="57c7aacc-bf7d-4fb4-8504-717f93f5f2c1" providerId="ADAL" clId="{123E82D9-2B71-4C29-B5B3-FF90E714039B}" dt="2023-02-11T03:35:09.913" v="5136" actId="1036"/>
          <ac:cxnSpMkLst>
            <pc:docMk/>
            <pc:sldMk cId="1618106304" sldId="276"/>
            <ac:cxnSpMk id="145" creationId="{46BA0950-F08E-2527-3425-0BEF9AF6E259}"/>
          </ac:cxnSpMkLst>
        </pc:cxnChg>
        <pc:cxnChg chg="add mod">
          <ac:chgData name="李　加一" userId="57c7aacc-bf7d-4fb4-8504-717f93f5f2c1" providerId="ADAL" clId="{123E82D9-2B71-4C29-B5B3-FF90E714039B}" dt="2023-02-11T03:35:09.913" v="5136" actId="1036"/>
          <ac:cxnSpMkLst>
            <pc:docMk/>
            <pc:sldMk cId="1618106304" sldId="276"/>
            <ac:cxnSpMk id="150" creationId="{E5E61B6D-44A9-E5CE-47DF-6A39C07FB8F8}"/>
          </ac:cxnSpMkLst>
        </pc:cxnChg>
      </pc:sldChg>
      <pc:sldChg chg="addSp delSp modSp mod ord modNotesTx">
        <pc:chgData name="李　加一" userId="57c7aacc-bf7d-4fb4-8504-717f93f5f2c1" providerId="ADAL" clId="{123E82D9-2B71-4C29-B5B3-FF90E714039B}" dt="2023-02-11T03:35:21.139" v="5142" actId="167"/>
        <pc:sldMkLst>
          <pc:docMk/>
          <pc:sldMk cId="2021698946" sldId="277"/>
        </pc:sldMkLst>
        <pc:spChg chg="mod">
          <ac:chgData name="李　加一" userId="57c7aacc-bf7d-4fb4-8504-717f93f5f2c1" providerId="ADAL" clId="{123E82D9-2B71-4C29-B5B3-FF90E714039B}" dt="2023-02-09T15:52:43.507" v="253" actId="20577"/>
          <ac:spMkLst>
            <pc:docMk/>
            <pc:sldMk cId="2021698946" sldId="277"/>
            <ac:spMk id="5" creationId="{00000000-0000-0000-0000-000000000000}"/>
          </ac:spMkLst>
        </pc:spChg>
        <pc:spChg chg="add mod ord">
          <ac:chgData name="李　加一" userId="57c7aacc-bf7d-4fb4-8504-717f93f5f2c1" providerId="ADAL" clId="{123E82D9-2B71-4C29-B5B3-FF90E714039B}" dt="2023-02-11T03:35:21.139" v="5142" actId="167"/>
          <ac:spMkLst>
            <pc:docMk/>
            <pc:sldMk cId="2021698946" sldId="277"/>
            <ac:spMk id="7" creationId="{F2609D4E-89A4-79ED-9CC9-79CC0AB89C65}"/>
          </ac:spMkLst>
        </pc:spChg>
        <pc:spChg chg="del mod">
          <ac:chgData name="李　加一" userId="57c7aacc-bf7d-4fb4-8504-717f93f5f2c1" providerId="ADAL" clId="{123E82D9-2B71-4C29-B5B3-FF90E714039B}" dt="2023-02-09T14:22:30.309" v="33" actId="478"/>
          <ac:spMkLst>
            <pc:docMk/>
            <pc:sldMk cId="2021698946" sldId="277"/>
            <ac:spMk id="21" creationId="{D07F72E7-8E18-41A1-BCB1-7E4270111C02}"/>
          </ac:spMkLst>
        </pc:spChg>
        <pc:picChg chg="add mod">
          <ac:chgData name="李　加一" userId="57c7aacc-bf7d-4fb4-8504-717f93f5f2c1" providerId="ADAL" clId="{123E82D9-2B71-4C29-B5B3-FF90E714039B}" dt="2023-02-09T17:42:06.120" v="579" actId="1076"/>
          <ac:picMkLst>
            <pc:docMk/>
            <pc:sldMk cId="2021698946" sldId="277"/>
            <ac:picMk id="3" creationId="{513CFFFD-CF2F-6D85-C986-260BDB00C79F}"/>
          </ac:picMkLst>
        </pc:picChg>
      </pc:sldChg>
      <pc:sldChg chg="addSp delSp modSp add mod modNotesTx">
        <pc:chgData name="李　加一" userId="57c7aacc-bf7d-4fb4-8504-717f93f5f2c1" providerId="ADAL" clId="{123E82D9-2B71-4C29-B5B3-FF90E714039B}" dt="2023-02-11T03:35:17.511" v="5140" actId="167"/>
        <pc:sldMkLst>
          <pc:docMk/>
          <pc:sldMk cId="2708482257" sldId="278"/>
        </pc:sldMkLst>
        <pc:spChg chg="add mod">
          <ac:chgData name="李　加一" userId="57c7aacc-bf7d-4fb4-8504-717f93f5f2c1" providerId="ADAL" clId="{123E82D9-2B71-4C29-B5B3-FF90E714039B}" dt="2023-02-09T18:02:10.530" v="815" actId="14100"/>
          <ac:spMkLst>
            <pc:docMk/>
            <pc:sldMk cId="2708482257" sldId="278"/>
            <ac:spMk id="2" creationId="{5CD6F40F-4747-4B74-B841-E0FCCB68B177}"/>
          </ac:spMkLst>
        </pc:spChg>
        <pc:spChg chg="mod">
          <ac:chgData name="李　加一" userId="57c7aacc-bf7d-4fb4-8504-717f93f5f2c1" providerId="ADAL" clId="{123E82D9-2B71-4C29-B5B3-FF90E714039B}" dt="2023-02-09T15:52:11.422" v="242" actId="20577"/>
          <ac:spMkLst>
            <pc:docMk/>
            <pc:sldMk cId="2708482257" sldId="278"/>
            <ac:spMk id="5" creationId="{00000000-0000-0000-0000-000000000000}"/>
          </ac:spMkLst>
        </pc:spChg>
        <pc:spChg chg="add mod">
          <ac:chgData name="李　加一" userId="57c7aacc-bf7d-4fb4-8504-717f93f5f2c1" providerId="ADAL" clId="{123E82D9-2B71-4C29-B5B3-FF90E714039B}" dt="2023-02-09T17:59:00.425" v="758" actId="1076"/>
          <ac:spMkLst>
            <pc:docMk/>
            <pc:sldMk cId="2708482257" sldId="278"/>
            <ac:spMk id="7" creationId="{7C420A1B-D30E-9C81-5787-47C49287F1F9}"/>
          </ac:spMkLst>
        </pc:spChg>
        <pc:spChg chg="add mod ord">
          <ac:chgData name="李　加一" userId="57c7aacc-bf7d-4fb4-8504-717f93f5f2c1" providerId="ADAL" clId="{123E82D9-2B71-4C29-B5B3-FF90E714039B}" dt="2023-02-11T03:35:17.511" v="5140" actId="167"/>
          <ac:spMkLst>
            <pc:docMk/>
            <pc:sldMk cId="2708482257" sldId="278"/>
            <ac:spMk id="8" creationId="{AA4FEFFD-45A9-F468-FA27-CD97A5524DBB}"/>
          </ac:spMkLst>
        </pc:spChg>
        <pc:picChg chg="del">
          <ac:chgData name="李　加一" userId="57c7aacc-bf7d-4fb4-8504-717f93f5f2c1" providerId="ADAL" clId="{123E82D9-2B71-4C29-B5B3-FF90E714039B}" dt="2023-02-09T14:22:51.087" v="38" actId="478"/>
          <ac:picMkLst>
            <pc:docMk/>
            <pc:sldMk cId="2708482257" sldId="278"/>
            <ac:picMk id="3" creationId="{513CFFFD-CF2F-6D85-C986-260BDB00C79F}"/>
          </ac:picMkLst>
        </pc:picChg>
        <pc:picChg chg="add mod">
          <ac:chgData name="李　加一" userId="57c7aacc-bf7d-4fb4-8504-717f93f5f2c1" providerId="ADAL" clId="{123E82D9-2B71-4C29-B5B3-FF90E714039B}" dt="2023-02-09T17:58:38.836" v="752" actId="1076"/>
          <ac:picMkLst>
            <pc:docMk/>
            <pc:sldMk cId="2708482257" sldId="278"/>
            <ac:picMk id="1026" creationId="{798BDB32-60B2-A245-E1FD-7D98115D41B8}"/>
          </ac:picMkLst>
        </pc:picChg>
      </pc:sldChg>
      <pc:sldChg chg="addSp modSp add mod modNotesTx">
        <pc:chgData name="李　加一" userId="57c7aacc-bf7d-4fb4-8504-717f93f5f2c1" providerId="ADAL" clId="{123E82D9-2B71-4C29-B5B3-FF90E714039B}" dt="2023-02-11T03:35:14.397" v="5138" actId="167"/>
        <pc:sldMkLst>
          <pc:docMk/>
          <pc:sldMk cId="4243891758" sldId="279"/>
        </pc:sldMkLst>
        <pc:spChg chg="mod">
          <ac:chgData name="李　加一" userId="57c7aacc-bf7d-4fb4-8504-717f93f5f2c1" providerId="ADAL" clId="{123E82D9-2B71-4C29-B5B3-FF90E714039B}" dt="2023-02-09T17:38:10.254" v="574"/>
          <ac:spMkLst>
            <pc:docMk/>
            <pc:sldMk cId="4243891758" sldId="279"/>
            <ac:spMk id="2" creationId="{5CD6F40F-4747-4B74-B841-E0FCCB68B177}"/>
          </ac:spMkLst>
        </pc:spChg>
        <pc:spChg chg="mod">
          <ac:chgData name="李　加一" userId="57c7aacc-bf7d-4fb4-8504-717f93f5f2c1" providerId="ADAL" clId="{123E82D9-2B71-4C29-B5B3-FF90E714039B}" dt="2023-02-09T15:52:04.998" v="227" actId="20577"/>
          <ac:spMkLst>
            <pc:docMk/>
            <pc:sldMk cId="4243891758" sldId="279"/>
            <ac:spMk id="5" creationId="{00000000-0000-0000-0000-000000000000}"/>
          </ac:spMkLst>
        </pc:spChg>
        <pc:spChg chg="mod">
          <ac:chgData name="李　加一" userId="57c7aacc-bf7d-4fb4-8504-717f93f5f2c1" providerId="ADAL" clId="{123E82D9-2B71-4C29-B5B3-FF90E714039B}" dt="2023-02-09T15:47:09.225" v="211" actId="14100"/>
          <ac:spMkLst>
            <pc:docMk/>
            <pc:sldMk cId="4243891758" sldId="279"/>
            <ac:spMk id="6" creationId="{00000000-0000-0000-0000-000000000000}"/>
          </ac:spMkLst>
        </pc:spChg>
        <pc:spChg chg="add mod ord">
          <ac:chgData name="李　加一" userId="57c7aacc-bf7d-4fb4-8504-717f93f5f2c1" providerId="ADAL" clId="{123E82D9-2B71-4C29-B5B3-FF90E714039B}" dt="2023-02-11T03:35:14.397" v="5138" actId="167"/>
          <ac:spMkLst>
            <pc:docMk/>
            <pc:sldMk cId="4243891758" sldId="279"/>
            <ac:spMk id="7" creationId="{C7951C8E-D292-F054-6FF3-D91D19FC5753}"/>
          </ac:spMkLst>
        </pc:spChg>
      </pc:sldChg>
      <pc:sldChg chg="addSp delSp modSp add mod modNotesTx">
        <pc:chgData name="李　加一" userId="57c7aacc-bf7d-4fb4-8504-717f93f5f2c1" providerId="ADAL" clId="{123E82D9-2B71-4C29-B5B3-FF90E714039B}" dt="2023-02-11T03:35:57.507" v="5172" actId="1035"/>
        <pc:sldMkLst>
          <pc:docMk/>
          <pc:sldMk cId="732210813" sldId="280"/>
        </pc:sldMkLst>
        <pc:spChg chg="mod">
          <ac:chgData name="李　加一" userId="57c7aacc-bf7d-4fb4-8504-717f93f5f2c1" providerId="ADAL" clId="{123E82D9-2B71-4C29-B5B3-FF90E714039B}" dt="2023-02-09T22:19:46.443" v="3431" actId="14100"/>
          <ac:spMkLst>
            <pc:docMk/>
            <pc:sldMk cId="732210813" sldId="280"/>
            <ac:spMk id="2" creationId="{5CD6F40F-4747-4B74-B841-E0FCCB68B177}"/>
          </ac:spMkLst>
        </pc:spChg>
        <pc:spChg chg="mod">
          <ac:chgData name="李　加一" userId="57c7aacc-bf7d-4fb4-8504-717f93f5f2c1" providerId="ADAL" clId="{123E82D9-2B71-4C29-B5B3-FF90E714039B}" dt="2023-02-09T15:53:03.273" v="262" actId="20577"/>
          <ac:spMkLst>
            <pc:docMk/>
            <pc:sldMk cId="732210813" sldId="280"/>
            <ac:spMk id="5" creationId="{00000000-0000-0000-0000-000000000000}"/>
          </ac:spMkLst>
        </pc:spChg>
        <pc:spChg chg="mod">
          <ac:chgData name="李　加一" userId="57c7aacc-bf7d-4fb4-8504-717f93f5f2c1" providerId="ADAL" clId="{123E82D9-2B71-4C29-B5B3-FF90E714039B}" dt="2023-02-09T22:02:16.262" v="3257"/>
          <ac:spMkLst>
            <pc:docMk/>
            <pc:sldMk cId="732210813" sldId="280"/>
            <ac:spMk id="6" creationId="{00000000-0000-0000-0000-000000000000}"/>
          </ac:spMkLst>
        </pc:spChg>
        <pc:spChg chg="add mod ord">
          <ac:chgData name="李　加一" userId="57c7aacc-bf7d-4fb4-8504-717f93f5f2c1" providerId="ADAL" clId="{123E82D9-2B71-4C29-B5B3-FF90E714039B}" dt="2023-02-11T03:35:52.067" v="5162" actId="167"/>
          <ac:spMkLst>
            <pc:docMk/>
            <pc:sldMk cId="732210813" sldId="280"/>
            <ac:spMk id="8" creationId="{93834B6D-BAD2-F287-A6B0-B57554A8626A}"/>
          </ac:spMkLst>
        </pc:spChg>
        <pc:spChg chg="add del">
          <ac:chgData name="李　加一" userId="57c7aacc-bf7d-4fb4-8504-717f93f5f2c1" providerId="ADAL" clId="{123E82D9-2B71-4C29-B5B3-FF90E714039B}" dt="2023-02-09T22:13:14.968" v="3397" actId="22"/>
          <ac:spMkLst>
            <pc:docMk/>
            <pc:sldMk cId="732210813" sldId="280"/>
            <ac:spMk id="9" creationId="{76B0A7C3-8E38-CC8B-3BB0-12023E716EAC}"/>
          </ac:spMkLst>
        </pc:spChg>
        <pc:picChg chg="add mod ord">
          <ac:chgData name="李　加一" userId="57c7aacc-bf7d-4fb4-8504-717f93f5f2c1" providerId="ADAL" clId="{123E82D9-2B71-4C29-B5B3-FF90E714039B}" dt="2023-02-11T03:35:57.507" v="5172" actId="1035"/>
          <ac:picMkLst>
            <pc:docMk/>
            <pc:sldMk cId="732210813" sldId="280"/>
            <ac:picMk id="7" creationId="{4BC32B3D-65E1-8C8F-AF98-6D4B9B7C7BBF}"/>
          </ac:picMkLst>
        </pc:picChg>
      </pc:sldChg>
      <pc:sldChg chg="addSp delSp modSp add mod modNotesTx">
        <pc:chgData name="李　加一" userId="57c7aacc-bf7d-4fb4-8504-717f93f5f2c1" providerId="ADAL" clId="{123E82D9-2B71-4C29-B5B3-FF90E714039B}" dt="2023-02-11T03:35:46.999" v="5160" actId="1035"/>
        <pc:sldMkLst>
          <pc:docMk/>
          <pc:sldMk cId="3999833112" sldId="281"/>
        </pc:sldMkLst>
        <pc:spChg chg="add mod ord">
          <ac:chgData name="李　加一" userId="57c7aacc-bf7d-4fb4-8504-717f93f5f2c1" providerId="ADAL" clId="{123E82D9-2B71-4C29-B5B3-FF90E714039B}" dt="2023-02-11T03:35:38.145" v="5148" actId="167"/>
          <ac:spMkLst>
            <pc:docMk/>
            <pc:sldMk cId="3999833112" sldId="281"/>
            <ac:spMk id="2" creationId="{3B979586-2BC5-3EE1-C358-84F59B8EB98D}"/>
          </ac:spMkLst>
        </pc:spChg>
        <pc:spChg chg="del">
          <ac:chgData name="李　加一" userId="57c7aacc-bf7d-4fb4-8504-717f93f5f2c1" providerId="ADAL" clId="{123E82D9-2B71-4C29-B5B3-FF90E714039B}" dt="2023-02-09T20:02:43.059" v="2369" actId="478"/>
          <ac:spMkLst>
            <pc:docMk/>
            <pc:sldMk cId="3999833112" sldId="281"/>
            <ac:spMk id="2" creationId="{5CD6F40F-4747-4B74-B841-E0FCCB68B177}"/>
          </ac:spMkLst>
        </pc:spChg>
        <pc:spChg chg="mod">
          <ac:chgData name="李　加一" userId="57c7aacc-bf7d-4fb4-8504-717f93f5f2c1" providerId="ADAL" clId="{123E82D9-2B71-4C29-B5B3-FF90E714039B}" dt="2023-02-09T15:53:12.215" v="265" actId="20577"/>
          <ac:spMkLst>
            <pc:docMk/>
            <pc:sldMk cId="3999833112" sldId="281"/>
            <ac:spMk id="5" creationId="{00000000-0000-0000-0000-000000000000}"/>
          </ac:spMkLst>
        </pc:spChg>
        <pc:spChg chg="mod">
          <ac:chgData name="李　加一" userId="57c7aacc-bf7d-4fb4-8504-717f93f5f2c1" providerId="ADAL" clId="{123E82D9-2B71-4C29-B5B3-FF90E714039B}" dt="2023-02-09T19:52:21.126" v="2060"/>
          <ac:spMkLst>
            <pc:docMk/>
            <pc:sldMk cId="3999833112" sldId="281"/>
            <ac:spMk id="6" creationId="{00000000-0000-0000-0000-000000000000}"/>
          </ac:spMkLst>
        </pc:spChg>
        <pc:spChg chg="add mod">
          <ac:chgData name="李　加一" userId="57c7aacc-bf7d-4fb4-8504-717f93f5f2c1" providerId="ADAL" clId="{123E82D9-2B71-4C29-B5B3-FF90E714039B}" dt="2023-02-11T03:35:46.999" v="5160" actId="1035"/>
          <ac:spMkLst>
            <pc:docMk/>
            <pc:sldMk cId="3999833112" sldId="281"/>
            <ac:spMk id="9" creationId="{51299FE3-B913-1470-A1FD-7F699F133752}"/>
          </ac:spMkLst>
        </pc:spChg>
        <pc:spChg chg="add mod">
          <ac:chgData name="李　加一" userId="57c7aacc-bf7d-4fb4-8504-717f93f5f2c1" providerId="ADAL" clId="{123E82D9-2B71-4C29-B5B3-FF90E714039B}" dt="2023-02-11T03:35:46.999" v="5160" actId="1035"/>
          <ac:spMkLst>
            <pc:docMk/>
            <pc:sldMk cId="3999833112" sldId="281"/>
            <ac:spMk id="10" creationId="{FC142F73-08DA-A08A-76D6-8EB532135AF5}"/>
          </ac:spMkLst>
        </pc:spChg>
        <pc:spChg chg="add mod">
          <ac:chgData name="李　加一" userId="57c7aacc-bf7d-4fb4-8504-717f93f5f2c1" providerId="ADAL" clId="{123E82D9-2B71-4C29-B5B3-FF90E714039B}" dt="2023-02-11T03:35:46.999" v="5160" actId="1035"/>
          <ac:spMkLst>
            <pc:docMk/>
            <pc:sldMk cId="3999833112" sldId="281"/>
            <ac:spMk id="11" creationId="{6AA24E92-352F-BBBE-85CD-0450CCDE45AF}"/>
          </ac:spMkLst>
        </pc:spChg>
        <pc:spChg chg="add mod">
          <ac:chgData name="李　加一" userId="57c7aacc-bf7d-4fb4-8504-717f93f5f2c1" providerId="ADAL" clId="{123E82D9-2B71-4C29-B5B3-FF90E714039B}" dt="2023-02-11T03:35:46.999" v="5160" actId="1035"/>
          <ac:spMkLst>
            <pc:docMk/>
            <pc:sldMk cId="3999833112" sldId="281"/>
            <ac:spMk id="12" creationId="{0419745F-0AA7-44FC-E811-98BB9C667099}"/>
          </ac:spMkLst>
        </pc:spChg>
        <pc:spChg chg="add del mod">
          <ac:chgData name="李　加一" userId="57c7aacc-bf7d-4fb4-8504-717f93f5f2c1" providerId="ADAL" clId="{123E82D9-2B71-4C29-B5B3-FF90E714039B}" dt="2023-02-09T20:02:47.357" v="2371" actId="478"/>
          <ac:spMkLst>
            <pc:docMk/>
            <pc:sldMk cId="3999833112" sldId="281"/>
            <ac:spMk id="13" creationId="{4060E66D-142F-C43D-A566-D42DCDFF5459}"/>
          </ac:spMkLst>
        </pc:spChg>
        <pc:spChg chg="add mod">
          <ac:chgData name="李　加一" userId="57c7aacc-bf7d-4fb4-8504-717f93f5f2c1" providerId="ADAL" clId="{123E82D9-2B71-4C29-B5B3-FF90E714039B}" dt="2023-02-11T03:35:46.999" v="5160" actId="1035"/>
          <ac:spMkLst>
            <pc:docMk/>
            <pc:sldMk cId="3999833112" sldId="281"/>
            <ac:spMk id="14" creationId="{BCE2C222-884F-7A32-9330-C648F593F4F8}"/>
          </ac:spMkLst>
        </pc:spChg>
        <pc:spChg chg="add mod">
          <ac:chgData name="李　加一" userId="57c7aacc-bf7d-4fb4-8504-717f93f5f2c1" providerId="ADAL" clId="{123E82D9-2B71-4C29-B5B3-FF90E714039B}" dt="2023-02-11T03:35:46.999" v="5160" actId="1035"/>
          <ac:spMkLst>
            <pc:docMk/>
            <pc:sldMk cId="3999833112" sldId="281"/>
            <ac:spMk id="19" creationId="{CF0C6993-33EF-B9C3-609B-607F8FA874A2}"/>
          </ac:spMkLst>
        </pc:spChg>
        <pc:spChg chg="add mod">
          <ac:chgData name="李　加一" userId="57c7aacc-bf7d-4fb4-8504-717f93f5f2c1" providerId="ADAL" clId="{123E82D9-2B71-4C29-B5B3-FF90E714039B}" dt="2023-02-11T03:35:46.999" v="5160" actId="1035"/>
          <ac:spMkLst>
            <pc:docMk/>
            <pc:sldMk cId="3999833112" sldId="281"/>
            <ac:spMk id="21" creationId="{5A671FDC-1B96-E548-61D9-4BA418D3E86E}"/>
          </ac:spMkLst>
        </pc:spChg>
        <pc:spChg chg="add mod">
          <ac:chgData name="李　加一" userId="57c7aacc-bf7d-4fb4-8504-717f93f5f2c1" providerId="ADAL" clId="{123E82D9-2B71-4C29-B5B3-FF90E714039B}" dt="2023-02-11T03:35:46.999" v="5160" actId="1035"/>
          <ac:spMkLst>
            <pc:docMk/>
            <pc:sldMk cId="3999833112" sldId="281"/>
            <ac:spMk id="22" creationId="{B1A7F42B-E888-3D2A-E200-9387E061D81F}"/>
          </ac:spMkLst>
        </pc:spChg>
        <pc:spChg chg="add mod">
          <ac:chgData name="李　加一" userId="57c7aacc-bf7d-4fb4-8504-717f93f5f2c1" providerId="ADAL" clId="{123E82D9-2B71-4C29-B5B3-FF90E714039B}" dt="2023-02-11T03:35:46.999" v="5160" actId="1035"/>
          <ac:spMkLst>
            <pc:docMk/>
            <pc:sldMk cId="3999833112" sldId="281"/>
            <ac:spMk id="23" creationId="{14D5E52E-55B2-ED9A-2291-774521398485}"/>
          </ac:spMkLst>
        </pc:spChg>
        <pc:spChg chg="add mod">
          <ac:chgData name="李　加一" userId="57c7aacc-bf7d-4fb4-8504-717f93f5f2c1" providerId="ADAL" clId="{123E82D9-2B71-4C29-B5B3-FF90E714039B}" dt="2023-02-11T03:35:46.999" v="5160" actId="1035"/>
          <ac:spMkLst>
            <pc:docMk/>
            <pc:sldMk cId="3999833112" sldId="281"/>
            <ac:spMk id="24" creationId="{33C42C1F-F51A-3C2D-764F-844E00E568A3}"/>
          </ac:spMkLst>
        </pc:spChg>
        <pc:spChg chg="add mod">
          <ac:chgData name="李　加一" userId="57c7aacc-bf7d-4fb4-8504-717f93f5f2c1" providerId="ADAL" clId="{123E82D9-2B71-4C29-B5B3-FF90E714039B}" dt="2023-02-11T03:35:46.999" v="5160" actId="1035"/>
          <ac:spMkLst>
            <pc:docMk/>
            <pc:sldMk cId="3999833112" sldId="281"/>
            <ac:spMk id="29" creationId="{F3C4B383-75B0-D811-832F-611503FB29A8}"/>
          </ac:spMkLst>
        </pc:spChg>
        <pc:spChg chg="add mod">
          <ac:chgData name="李　加一" userId="57c7aacc-bf7d-4fb4-8504-717f93f5f2c1" providerId="ADAL" clId="{123E82D9-2B71-4C29-B5B3-FF90E714039B}" dt="2023-02-11T03:35:46.999" v="5160" actId="1035"/>
          <ac:spMkLst>
            <pc:docMk/>
            <pc:sldMk cId="3999833112" sldId="281"/>
            <ac:spMk id="30" creationId="{DA34DC47-C42C-10F3-8391-663546472966}"/>
          </ac:spMkLst>
        </pc:spChg>
        <pc:spChg chg="add mod">
          <ac:chgData name="李　加一" userId="57c7aacc-bf7d-4fb4-8504-717f93f5f2c1" providerId="ADAL" clId="{123E82D9-2B71-4C29-B5B3-FF90E714039B}" dt="2023-02-11T03:35:46.999" v="5160" actId="1035"/>
          <ac:spMkLst>
            <pc:docMk/>
            <pc:sldMk cId="3999833112" sldId="281"/>
            <ac:spMk id="31" creationId="{1A43875A-6634-D89D-F582-3F2EC6C62E5F}"/>
          </ac:spMkLst>
        </pc:spChg>
        <pc:spChg chg="add mod">
          <ac:chgData name="李　加一" userId="57c7aacc-bf7d-4fb4-8504-717f93f5f2c1" providerId="ADAL" clId="{123E82D9-2B71-4C29-B5B3-FF90E714039B}" dt="2023-02-11T03:35:46.999" v="5160" actId="1035"/>
          <ac:spMkLst>
            <pc:docMk/>
            <pc:sldMk cId="3999833112" sldId="281"/>
            <ac:spMk id="32" creationId="{0CF69B54-DD9D-61E6-25D7-BF7140C472A8}"/>
          </ac:spMkLst>
        </pc:spChg>
        <pc:spChg chg="add mod">
          <ac:chgData name="李　加一" userId="57c7aacc-bf7d-4fb4-8504-717f93f5f2c1" providerId="ADAL" clId="{123E82D9-2B71-4C29-B5B3-FF90E714039B}" dt="2023-02-11T03:35:46.999" v="5160" actId="1035"/>
          <ac:spMkLst>
            <pc:docMk/>
            <pc:sldMk cId="3999833112" sldId="281"/>
            <ac:spMk id="34" creationId="{5F2855CD-E1C6-EBE3-CA5F-87B85469923A}"/>
          </ac:spMkLst>
        </pc:spChg>
        <pc:spChg chg="add mod">
          <ac:chgData name="李　加一" userId="57c7aacc-bf7d-4fb4-8504-717f93f5f2c1" providerId="ADAL" clId="{123E82D9-2B71-4C29-B5B3-FF90E714039B}" dt="2023-02-11T03:35:46.999" v="5160" actId="1035"/>
          <ac:spMkLst>
            <pc:docMk/>
            <pc:sldMk cId="3999833112" sldId="281"/>
            <ac:spMk id="39" creationId="{FA3B05BE-3F2B-B490-A033-A8BA5DCD63F8}"/>
          </ac:spMkLst>
        </pc:spChg>
        <pc:spChg chg="add mod">
          <ac:chgData name="李　加一" userId="57c7aacc-bf7d-4fb4-8504-717f93f5f2c1" providerId="ADAL" clId="{123E82D9-2B71-4C29-B5B3-FF90E714039B}" dt="2023-02-11T03:35:46.999" v="5160" actId="1035"/>
          <ac:spMkLst>
            <pc:docMk/>
            <pc:sldMk cId="3999833112" sldId="281"/>
            <ac:spMk id="40" creationId="{3D480C67-7A2F-944C-7848-DC8A133460EB}"/>
          </ac:spMkLst>
        </pc:spChg>
        <pc:spChg chg="add mod">
          <ac:chgData name="李　加一" userId="57c7aacc-bf7d-4fb4-8504-717f93f5f2c1" providerId="ADAL" clId="{123E82D9-2B71-4C29-B5B3-FF90E714039B}" dt="2023-02-11T03:35:46.999" v="5160" actId="1035"/>
          <ac:spMkLst>
            <pc:docMk/>
            <pc:sldMk cId="3999833112" sldId="281"/>
            <ac:spMk id="41" creationId="{70D6E201-4167-8067-57E6-8749DB629A99}"/>
          </ac:spMkLst>
        </pc:spChg>
        <pc:spChg chg="add mod">
          <ac:chgData name="李　加一" userId="57c7aacc-bf7d-4fb4-8504-717f93f5f2c1" providerId="ADAL" clId="{123E82D9-2B71-4C29-B5B3-FF90E714039B}" dt="2023-02-11T03:35:46.999" v="5160" actId="1035"/>
          <ac:spMkLst>
            <pc:docMk/>
            <pc:sldMk cId="3999833112" sldId="281"/>
            <ac:spMk id="44" creationId="{8BE43516-0C28-C7CC-2505-36B44E3B7D0A}"/>
          </ac:spMkLst>
        </pc:spChg>
        <pc:spChg chg="add mod">
          <ac:chgData name="李　加一" userId="57c7aacc-bf7d-4fb4-8504-717f93f5f2c1" providerId="ADAL" clId="{123E82D9-2B71-4C29-B5B3-FF90E714039B}" dt="2023-02-11T03:35:46.999" v="5160" actId="1035"/>
          <ac:spMkLst>
            <pc:docMk/>
            <pc:sldMk cId="3999833112" sldId="281"/>
            <ac:spMk id="45" creationId="{832798F1-46B9-D79E-0BAA-A4F974391FE2}"/>
          </ac:spMkLst>
        </pc:spChg>
        <pc:spChg chg="add mod">
          <ac:chgData name="李　加一" userId="57c7aacc-bf7d-4fb4-8504-717f93f5f2c1" providerId="ADAL" clId="{123E82D9-2B71-4C29-B5B3-FF90E714039B}" dt="2023-02-11T03:35:46.999" v="5160" actId="1035"/>
          <ac:spMkLst>
            <pc:docMk/>
            <pc:sldMk cId="3999833112" sldId="281"/>
            <ac:spMk id="48" creationId="{51E17C84-68D4-2EF9-7C29-19B8CD039173}"/>
          </ac:spMkLst>
        </pc:spChg>
        <pc:spChg chg="add mod">
          <ac:chgData name="李　加一" userId="57c7aacc-bf7d-4fb4-8504-717f93f5f2c1" providerId="ADAL" clId="{123E82D9-2B71-4C29-B5B3-FF90E714039B}" dt="2023-02-11T03:35:46.999" v="5160" actId="1035"/>
          <ac:spMkLst>
            <pc:docMk/>
            <pc:sldMk cId="3999833112" sldId="281"/>
            <ac:spMk id="49" creationId="{2504C5D6-00D6-CA0B-2825-9D2A4C92B121}"/>
          </ac:spMkLst>
        </pc:spChg>
        <pc:spChg chg="add mod">
          <ac:chgData name="李　加一" userId="57c7aacc-bf7d-4fb4-8504-717f93f5f2c1" providerId="ADAL" clId="{123E82D9-2B71-4C29-B5B3-FF90E714039B}" dt="2023-02-11T03:35:46.999" v="5160" actId="1035"/>
          <ac:spMkLst>
            <pc:docMk/>
            <pc:sldMk cId="3999833112" sldId="281"/>
            <ac:spMk id="52" creationId="{1F5EB846-5CDC-C482-41D8-650DE95D6B25}"/>
          </ac:spMkLst>
        </pc:spChg>
        <pc:spChg chg="add mod">
          <ac:chgData name="李　加一" userId="57c7aacc-bf7d-4fb4-8504-717f93f5f2c1" providerId="ADAL" clId="{123E82D9-2B71-4C29-B5B3-FF90E714039B}" dt="2023-02-11T03:35:46.999" v="5160" actId="1035"/>
          <ac:spMkLst>
            <pc:docMk/>
            <pc:sldMk cId="3999833112" sldId="281"/>
            <ac:spMk id="53" creationId="{A3AA7E66-7946-31D0-E3E5-9808EE618B62}"/>
          </ac:spMkLst>
        </pc:spChg>
        <pc:spChg chg="add mod">
          <ac:chgData name="李　加一" userId="57c7aacc-bf7d-4fb4-8504-717f93f5f2c1" providerId="ADAL" clId="{123E82D9-2B71-4C29-B5B3-FF90E714039B}" dt="2023-02-11T03:35:46.999" v="5160" actId="1035"/>
          <ac:spMkLst>
            <pc:docMk/>
            <pc:sldMk cId="3999833112" sldId="281"/>
            <ac:spMk id="56" creationId="{83AAB9C1-EF3E-CAC1-8119-F7650E1AE0A8}"/>
          </ac:spMkLst>
        </pc:spChg>
        <pc:spChg chg="add mod">
          <ac:chgData name="李　加一" userId="57c7aacc-bf7d-4fb4-8504-717f93f5f2c1" providerId="ADAL" clId="{123E82D9-2B71-4C29-B5B3-FF90E714039B}" dt="2023-02-11T03:35:46.999" v="5160" actId="1035"/>
          <ac:spMkLst>
            <pc:docMk/>
            <pc:sldMk cId="3999833112" sldId="281"/>
            <ac:spMk id="57" creationId="{917B13E4-E330-EC55-BF08-7D7A0A531B5A}"/>
          </ac:spMkLst>
        </pc:spChg>
        <pc:spChg chg="add mod">
          <ac:chgData name="李　加一" userId="57c7aacc-bf7d-4fb4-8504-717f93f5f2c1" providerId="ADAL" clId="{123E82D9-2B71-4C29-B5B3-FF90E714039B}" dt="2023-02-11T03:35:46.999" v="5160" actId="1035"/>
          <ac:spMkLst>
            <pc:docMk/>
            <pc:sldMk cId="3999833112" sldId="281"/>
            <ac:spMk id="60" creationId="{05E1EACC-01EC-6B2D-C33E-B2F363054E4E}"/>
          </ac:spMkLst>
        </pc:spChg>
        <pc:spChg chg="add mod">
          <ac:chgData name="李　加一" userId="57c7aacc-bf7d-4fb4-8504-717f93f5f2c1" providerId="ADAL" clId="{123E82D9-2B71-4C29-B5B3-FF90E714039B}" dt="2023-02-11T03:35:46.999" v="5160" actId="1035"/>
          <ac:spMkLst>
            <pc:docMk/>
            <pc:sldMk cId="3999833112" sldId="281"/>
            <ac:spMk id="61" creationId="{4A05F7DD-519D-BBF8-D17C-B160817093AF}"/>
          </ac:spMkLst>
        </pc:spChg>
        <pc:spChg chg="add mod">
          <ac:chgData name="李　加一" userId="57c7aacc-bf7d-4fb4-8504-717f93f5f2c1" providerId="ADAL" clId="{123E82D9-2B71-4C29-B5B3-FF90E714039B}" dt="2023-02-11T03:35:46.999" v="5160" actId="1035"/>
          <ac:spMkLst>
            <pc:docMk/>
            <pc:sldMk cId="3999833112" sldId="281"/>
            <ac:spMk id="64" creationId="{1F69E1EA-EAFE-7543-469B-D0BF5AADE8B4}"/>
          </ac:spMkLst>
        </pc:spChg>
        <pc:spChg chg="add mod">
          <ac:chgData name="李　加一" userId="57c7aacc-bf7d-4fb4-8504-717f93f5f2c1" providerId="ADAL" clId="{123E82D9-2B71-4C29-B5B3-FF90E714039B}" dt="2023-02-11T03:35:46.999" v="5160" actId="1035"/>
          <ac:spMkLst>
            <pc:docMk/>
            <pc:sldMk cId="3999833112" sldId="281"/>
            <ac:spMk id="65" creationId="{EF41303E-CE3E-6C00-CB7B-BE00FC8CD4DB}"/>
          </ac:spMkLst>
        </pc:spChg>
        <pc:spChg chg="add mod">
          <ac:chgData name="李　加一" userId="57c7aacc-bf7d-4fb4-8504-717f93f5f2c1" providerId="ADAL" clId="{123E82D9-2B71-4C29-B5B3-FF90E714039B}" dt="2023-02-11T03:35:46.999" v="5160" actId="1035"/>
          <ac:spMkLst>
            <pc:docMk/>
            <pc:sldMk cId="3999833112" sldId="281"/>
            <ac:spMk id="68" creationId="{C965C453-DE4D-1C84-ADE6-D48ECEB32EE4}"/>
          </ac:spMkLst>
        </pc:spChg>
        <pc:spChg chg="add mod">
          <ac:chgData name="李　加一" userId="57c7aacc-bf7d-4fb4-8504-717f93f5f2c1" providerId="ADAL" clId="{123E82D9-2B71-4C29-B5B3-FF90E714039B}" dt="2023-02-11T03:35:46.999" v="5160" actId="1035"/>
          <ac:spMkLst>
            <pc:docMk/>
            <pc:sldMk cId="3999833112" sldId="281"/>
            <ac:spMk id="69" creationId="{4C4CEE72-2395-4FB8-81CF-55801E912F27}"/>
          </ac:spMkLst>
        </pc:spChg>
        <pc:spChg chg="add mod">
          <ac:chgData name="李　加一" userId="57c7aacc-bf7d-4fb4-8504-717f93f5f2c1" providerId="ADAL" clId="{123E82D9-2B71-4C29-B5B3-FF90E714039B}" dt="2023-02-11T03:35:46.999" v="5160" actId="1035"/>
          <ac:spMkLst>
            <pc:docMk/>
            <pc:sldMk cId="3999833112" sldId="281"/>
            <ac:spMk id="72" creationId="{0E2E5C44-89EC-BB4C-E398-0450C0792538}"/>
          </ac:spMkLst>
        </pc:spChg>
        <pc:spChg chg="add mod">
          <ac:chgData name="李　加一" userId="57c7aacc-bf7d-4fb4-8504-717f93f5f2c1" providerId="ADAL" clId="{123E82D9-2B71-4C29-B5B3-FF90E714039B}" dt="2023-02-11T03:35:46.999" v="5160" actId="1035"/>
          <ac:spMkLst>
            <pc:docMk/>
            <pc:sldMk cId="3999833112" sldId="281"/>
            <ac:spMk id="73" creationId="{D057F8CF-D32A-552F-AC99-2B060F370A30}"/>
          </ac:spMkLst>
        </pc:spChg>
        <pc:spChg chg="add mod">
          <ac:chgData name="李　加一" userId="57c7aacc-bf7d-4fb4-8504-717f93f5f2c1" providerId="ADAL" clId="{123E82D9-2B71-4C29-B5B3-FF90E714039B}" dt="2023-02-11T03:35:46.999" v="5160" actId="1035"/>
          <ac:spMkLst>
            <pc:docMk/>
            <pc:sldMk cId="3999833112" sldId="281"/>
            <ac:spMk id="76" creationId="{A4D73A38-1BC8-808E-8B2C-DBC5C53A5180}"/>
          </ac:spMkLst>
        </pc:spChg>
        <pc:spChg chg="add mod">
          <ac:chgData name="李　加一" userId="57c7aacc-bf7d-4fb4-8504-717f93f5f2c1" providerId="ADAL" clId="{123E82D9-2B71-4C29-B5B3-FF90E714039B}" dt="2023-02-11T03:35:46.999" v="5160" actId="1035"/>
          <ac:spMkLst>
            <pc:docMk/>
            <pc:sldMk cId="3999833112" sldId="281"/>
            <ac:spMk id="77" creationId="{5760C651-A32C-7CAC-F237-782581BB4F1B}"/>
          </ac:spMkLst>
        </pc:spChg>
        <pc:spChg chg="add mod">
          <ac:chgData name="李　加一" userId="57c7aacc-bf7d-4fb4-8504-717f93f5f2c1" providerId="ADAL" clId="{123E82D9-2B71-4C29-B5B3-FF90E714039B}" dt="2023-02-11T03:35:46.999" v="5160" actId="1035"/>
          <ac:spMkLst>
            <pc:docMk/>
            <pc:sldMk cId="3999833112" sldId="281"/>
            <ac:spMk id="80" creationId="{45D30932-F20D-E44A-ED05-399C9828BF9F}"/>
          </ac:spMkLst>
        </pc:spChg>
        <pc:spChg chg="add mod">
          <ac:chgData name="李　加一" userId="57c7aacc-bf7d-4fb4-8504-717f93f5f2c1" providerId="ADAL" clId="{123E82D9-2B71-4C29-B5B3-FF90E714039B}" dt="2023-02-11T03:35:46.999" v="5160" actId="1035"/>
          <ac:spMkLst>
            <pc:docMk/>
            <pc:sldMk cId="3999833112" sldId="281"/>
            <ac:spMk id="81" creationId="{6CC0D365-B72D-C151-7754-39134515BE0F}"/>
          </ac:spMkLst>
        </pc:spChg>
        <pc:spChg chg="add mod">
          <ac:chgData name="李　加一" userId="57c7aacc-bf7d-4fb4-8504-717f93f5f2c1" providerId="ADAL" clId="{123E82D9-2B71-4C29-B5B3-FF90E714039B}" dt="2023-02-11T03:35:46.999" v="5160" actId="1035"/>
          <ac:spMkLst>
            <pc:docMk/>
            <pc:sldMk cId="3999833112" sldId="281"/>
            <ac:spMk id="84" creationId="{334DB621-241C-3C3D-A6F1-B26E021A6571}"/>
          </ac:spMkLst>
        </pc:spChg>
        <pc:spChg chg="add mod">
          <ac:chgData name="李　加一" userId="57c7aacc-bf7d-4fb4-8504-717f93f5f2c1" providerId="ADAL" clId="{123E82D9-2B71-4C29-B5B3-FF90E714039B}" dt="2023-02-11T03:35:46.999" v="5160" actId="1035"/>
          <ac:spMkLst>
            <pc:docMk/>
            <pc:sldMk cId="3999833112" sldId="281"/>
            <ac:spMk id="85" creationId="{C15CCA37-78C5-0FD2-F8F9-732D9D379741}"/>
          </ac:spMkLst>
        </pc:spChg>
        <pc:spChg chg="add mod">
          <ac:chgData name="李　加一" userId="57c7aacc-bf7d-4fb4-8504-717f93f5f2c1" providerId="ADAL" clId="{123E82D9-2B71-4C29-B5B3-FF90E714039B}" dt="2023-02-11T03:35:46.999" v="5160" actId="1035"/>
          <ac:spMkLst>
            <pc:docMk/>
            <pc:sldMk cId="3999833112" sldId="281"/>
            <ac:spMk id="88" creationId="{240F8315-9703-C79A-296E-B9F9DDC77D42}"/>
          </ac:spMkLst>
        </pc:spChg>
        <pc:spChg chg="add mod">
          <ac:chgData name="李　加一" userId="57c7aacc-bf7d-4fb4-8504-717f93f5f2c1" providerId="ADAL" clId="{123E82D9-2B71-4C29-B5B3-FF90E714039B}" dt="2023-02-11T03:35:46.999" v="5160" actId="1035"/>
          <ac:spMkLst>
            <pc:docMk/>
            <pc:sldMk cId="3999833112" sldId="281"/>
            <ac:spMk id="89" creationId="{99398A88-9112-8144-2D73-A2D7814660B6}"/>
          </ac:spMkLst>
        </pc:spChg>
        <pc:spChg chg="add mod">
          <ac:chgData name="李　加一" userId="57c7aacc-bf7d-4fb4-8504-717f93f5f2c1" providerId="ADAL" clId="{123E82D9-2B71-4C29-B5B3-FF90E714039B}" dt="2023-02-11T03:35:46.999" v="5160" actId="1035"/>
          <ac:spMkLst>
            <pc:docMk/>
            <pc:sldMk cId="3999833112" sldId="281"/>
            <ac:spMk id="92" creationId="{BE7CC524-C6E4-0C70-3A42-D83116C98534}"/>
          </ac:spMkLst>
        </pc:spChg>
        <pc:spChg chg="add mod">
          <ac:chgData name="李　加一" userId="57c7aacc-bf7d-4fb4-8504-717f93f5f2c1" providerId="ADAL" clId="{123E82D9-2B71-4C29-B5B3-FF90E714039B}" dt="2023-02-11T03:35:46.999" v="5160" actId="1035"/>
          <ac:spMkLst>
            <pc:docMk/>
            <pc:sldMk cId="3999833112" sldId="281"/>
            <ac:spMk id="93" creationId="{D244E1D6-0A46-D309-CFF5-185BA01F1F7F}"/>
          </ac:spMkLst>
        </pc:spChg>
        <pc:spChg chg="add mod">
          <ac:chgData name="李　加一" userId="57c7aacc-bf7d-4fb4-8504-717f93f5f2c1" providerId="ADAL" clId="{123E82D9-2B71-4C29-B5B3-FF90E714039B}" dt="2023-02-11T03:35:46.999" v="5160" actId="1035"/>
          <ac:spMkLst>
            <pc:docMk/>
            <pc:sldMk cId="3999833112" sldId="281"/>
            <ac:spMk id="96" creationId="{AD26A194-4C53-10F3-6CFD-45CE8BB2BAA8}"/>
          </ac:spMkLst>
        </pc:spChg>
        <pc:spChg chg="add mod">
          <ac:chgData name="李　加一" userId="57c7aacc-bf7d-4fb4-8504-717f93f5f2c1" providerId="ADAL" clId="{123E82D9-2B71-4C29-B5B3-FF90E714039B}" dt="2023-02-11T03:35:46.999" v="5160" actId="1035"/>
          <ac:spMkLst>
            <pc:docMk/>
            <pc:sldMk cId="3999833112" sldId="281"/>
            <ac:spMk id="97" creationId="{CE4A2C92-79C9-6544-CC12-E369DACF2710}"/>
          </ac:spMkLst>
        </pc:spChg>
        <pc:spChg chg="add mod">
          <ac:chgData name="李　加一" userId="57c7aacc-bf7d-4fb4-8504-717f93f5f2c1" providerId="ADAL" clId="{123E82D9-2B71-4C29-B5B3-FF90E714039B}" dt="2023-02-11T03:35:46.999" v="5160" actId="1035"/>
          <ac:spMkLst>
            <pc:docMk/>
            <pc:sldMk cId="3999833112" sldId="281"/>
            <ac:spMk id="100" creationId="{7BE63759-84D2-1829-6F5E-2355F98840DD}"/>
          </ac:spMkLst>
        </pc:spChg>
        <pc:spChg chg="add mod">
          <ac:chgData name="李　加一" userId="57c7aacc-bf7d-4fb4-8504-717f93f5f2c1" providerId="ADAL" clId="{123E82D9-2B71-4C29-B5B3-FF90E714039B}" dt="2023-02-11T03:35:46.999" v="5160" actId="1035"/>
          <ac:spMkLst>
            <pc:docMk/>
            <pc:sldMk cId="3999833112" sldId="281"/>
            <ac:spMk id="101" creationId="{BAD70063-3F38-ADD6-432D-0C68C2F97E8C}"/>
          </ac:spMkLst>
        </pc:spChg>
        <pc:spChg chg="add mod">
          <ac:chgData name="李　加一" userId="57c7aacc-bf7d-4fb4-8504-717f93f5f2c1" providerId="ADAL" clId="{123E82D9-2B71-4C29-B5B3-FF90E714039B}" dt="2023-02-11T03:35:46.999" v="5160" actId="1035"/>
          <ac:spMkLst>
            <pc:docMk/>
            <pc:sldMk cId="3999833112" sldId="281"/>
            <ac:spMk id="104" creationId="{8BA687DA-0336-BACA-4918-BB345F873C6D}"/>
          </ac:spMkLst>
        </pc:spChg>
        <pc:spChg chg="add del mod">
          <ac:chgData name="李　加一" userId="57c7aacc-bf7d-4fb4-8504-717f93f5f2c1" providerId="ADAL" clId="{123E82D9-2B71-4C29-B5B3-FF90E714039B}" dt="2023-02-09T20:04:30.089" v="2420" actId="478"/>
          <ac:spMkLst>
            <pc:docMk/>
            <pc:sldMk cId="3999833112" sldId="281"/>
            <ac:spMk id="105" creationId="{8053BB10-2EBA-3D01-AE59-B1F33C2E14B5}"/>
          </ac:spMkLst>
        </pc:spChg>
        <pc:spChg chg="add del mod">
          <ac:chgData name="李　加一" userId="57c7aacc-bf7d-4fb4-8504-717f93f5f2c1" providerId="ADAL" clId="{123E82D9-2B71-4C29-B5B3-FF90E714039B}" dt="2023-02-09T20:04:30.089" v="2420" actId="478"/>
          <ac:spMkLst>
            <pc:docMk/>
            <pc:sldMk cId="3999833112" sldId="281"/>
            <ac:spMk id="108" creationId="{922E7996-9E43-08B3-5BAF-AFE8DB55C729}"/>
          </ac:spMkLst>
        </pc:spChg>
        <pc:spChg chg="add del mod">
          <ac:chgData name="李　加一" userId="57c7aacc-bf7d-4fb4-8504-717f93f5f2c1" providerId="ADAL" clId="{123E82D9-2B71-4C29-B5B3-FF90E714039B}" dt="2023-02-09T20:04:30.089" v="2420" actId="478"/>
          <ac:spMkLst>
            <pc:docMk/>
            <pc:sldMk cId="3999833112" sldId="281"/>
            <ac:spMk id="109" creationId="{A20BA698-24CC-804E-FD4E-18B9D2A55F38}"/>
          </ac:spMkLst>
        </pc:spChg>
        <pc:spChg chg="add del mod">
          <ac:chgData name="李　加一" userId="57c7aacc-bf7d-4fb4-8504-717f93f5f2c1" providerId="ADAL" clId="{123E82D9-2B71-4C29-B5B3-FF90E714039B}" dt="2023-02-09T20:04:30.089" v="2420" actId="478"/>
          <ac:spMkLst>
            <pc:docMk/>
            <pc:sldMk cId="3999833112" sldId="281"/>
            <ac:spMk id="112" creationId="{8671D700-47A3-87DF-A020-516A328D1374}"/>
          </ac:spMkLst>
        </pc:spChg>
        <pc:spChg chg="add del mod">
          <ac:chgData name="李　加一" userId="57c7aacc-bf7d-4fb4-8504-717f93f5f2c1" providerId="ADAL" clId="{123E82D9-2B71-4C29-B5B3-FF90E714039B}" dt="2023-02-09T20:04:30.089" v="2420" actId="478"/>
          <ac:spMkLst>
            <pc:docMk/>
            <pc:sldMk cId="3999833112" sldId="281"/>
            <ac:spMk id="113" creationId="{D5A92288-1CC2-388F-FC54-A7C3B4BA2B12}"/>
          </ac:spMkLst>
        </pc:spChg>
        <pc:spChg chg="add del mod">
          <ac:chgData name="李　加一" userId="57c7aacc-bf7d-4fb4-8504-717f93f5f2c1" providerId="ADAL" clId="{123E82D9-2B71-4C29-B5B3-FF90E714039B}" dt="2023-02-09T20:04:30.089" v="2420" actId="478"/>
          <ac:spMkLst>
            <pc:docMk/>
            <pc:sldMk cId="3999833112" sldId="281"/>
            <ac:spMk id="116" creationId="{73CB4CAF-65D1-AB3C-2229-AD66049138A9}"/>
          </ac:spMkLst>
        </pc:spChg>
        <pc:spChg chg="add del mod">
          <ac:chgData name="李　加一" userId="57c7aacc-bf7d-4fb4-8504-717f93f5f2c1" providerId="ADAL" clId="{123E82D9-2B71-4C29-B5B3-FF90E714039B}" dt="2023-02-09T20:04:36.241" v="2423" actId="478"/>
          <ac:spMkLst>
            <pc:docMk/>
            <pc:sldMk cId="3999833112" sldId="281"/>
            <ac:spMk id="117" creationId="{815CAE1A-9999-615B-DB1F-E01481476486}"/>
          </ac:spMkLst>
        </pc:spChg>
        <pc:spChg chg="add del mod">
          <ac:chgData name="李　加一" userId="57c7aacc-bf7d-4fb4-8504-717f93f5f2c1" providerId="ADAL" clId="{123E82D9-2B71-4C29-B5B3-FF90E714039B}" dt="2023-02-09T20:04:36.241" v="2423" actId="478"/>
          <ac:spMkLst>
            <pc:docMk/>
            <pc:sldMk cId="3999833112" sldId="281"/>
            <ac:spMk id="120" creationId="{901DFA18-CF17-B62E-C518-FAA8D6D4D127}"/>
          </ac:spMkLst>
        </pc:spChg>
        <pc:spChg chg="add del mod">
          <ac:chgData name="李　加一" userId="57c7aacc-bf7d-4fb4-8504-717f93f5f2c1" providerId="ADAL" clId="{123E82D9-2B71-4C29-B5B3-FF90E714039B}" dt="2023-02-09T20:02:47.357" v="2371" actId="478"/>
          <ac:spMkLst>
            <pc:docMk/>
            <pc:sldMk cId="3999833112" sldId="281"/>
            <ac:spMk id="121" creationId="{A24FB60E-4638-575E-14E7-9C96FFB76B66}"/>
          </ac:spMkLst>
        </pc:spChg>
        <pc:spChg chg="add del mod">
          <ac:chgData name="李　加一" userId="57c7aacc-bf7d-4fb4-8504-717f93f5f2c1" providerId="ADAL" clId="{123E82D9-2B71-4C29-B5B3-FF90E714039B}" dt="2023-02-09T20:02:47.357" v="2371" actId="478"/>
          <ac:spMkLst>
            <pc:docMk/>
            <pc:sldMk cId="3999833112" sldId="281"/>
            <ac:spMk id="122" creationId="{61DEC46F-19BB-BC8C-52AF-4AD2E0AE088B}"/>
          </ac:spMkLst>
        </pc:spChg>
        <pc:spChg chg="add del mod">
          <ac:chgData name="李　加一" userId="57c7aacc-bf7d-4fb4-8504-717f93f5f2c1" providerId="ADAL" clId="{123E82D9-2B71-4C29-B5B3-FF90E714039B}" dt="2023-02-09T20:02:47.357" v="2371" actId="478"/>
          <ac:spMkLst>
            <pc:docMk/>
            <pc:sldMk cId="3999833112" sldId="281"/>
            <ac:spMk id="123" creationId="{22EC7601-76E3-B8A8-6B20-06E5AB16CFC7}"/>
          </ac:spMkLst>
        </pc:spChg>
        <pc:spChg chg="add del mod">
          <ac:chgData name="李　加一" userId="57c7aacc-bf7d-4fb4-8504-717f93f5f2c1" providerId="ADAL" clId="{123E82D9-2B71-4C29-B5B3-FF90E714039B}" dt="2023-02-09T20:02:47.357" v="2371" actId="478"/>
          <ac:spMkLst>
            <pc:docMk/>
            <pc:sldMk cId="3999833112" sldId="281"/>
            <ac:spMk id="124" creationId="{9DAE2727-88E3-340A-422B-AF219C2C5815}"/>
          </ac:spMkLst>
        </pc:spChg>
        <pc:spChg chg="add del mod">
          <ac:chgData name="李　加一" userId="57c7aacc-bf7d-4fb4-8504-717f93f5f2c1" providerId="ADAL" clId="{123E82D9-2B71-4C29-B5B3-FF90E714039B}" dt="2023-02-09T20:02:47.357" v="2371" actId="478"/>
          <ac:spMkLst>
            <pc:docMk/>
            <pc:sldMk cId="3999833112" sldId="281"/>
            <ac:spMk id="125" creationId="{7480D3EC-F837-F49D-65EA-F9256F28D872}"/>
          </ac:spMkLst>
        </pc:spChg>
        <pc:spChg chg="add del mod">
          <ac:chgData name="李　加一" userId="57c7aacc-bf7d-4fb4-8504-717f93f5f2c1" providerId="ADAL" clId="{123E82D9-2B71-4C29-B5B3-FF90E714039B}" dt="2023-02-09T20:02:51.829" v="2373" actId="478"/>
          <ac:spMkLst>
            <pc:docMk/>
            <pc:sldMk cId="3999833112" sldId="281"/>
            <ac:spMk id="128" creationId="{8419B082-C9C3-C46F-B74F-3F8408C19FE4}"/>
          </ac:spMkLst>
        </pc:spChg>
        <pc:spChg chg="add del mod">
          <ac:chgData name="李　加一" userId="57c7aacc-bf7d-4fb4-8504-717f93f5f2c1" providerId="ADAL" clId="{123E82D9-2B71-4C29-B5B3-FF90E714039B}" dt="2023-02-09T20:02:51.829" v="2373" actId="478"/>
          <ac:spMkLst>
            <pc:docMk/>
            <pc:sldMk cId="3999833112" sldId="281"/>
            <ac:spMk id="129" creationId="{397D2FD1-9404-C359-C6BA-34FA3ED1B52D}"/>
          </ac:spMkLst>
        </pc:spChg>
        <pc:spChg chg="add del mod">
          <ac:chgData name="李　加一" userId="57c7aacc-bf7d-4fb4-8504-717f93f5f2c1" providerId="ADAL" clId="{123E82D9-2B71-4C29-B5B3-FF90E714039B}" dt="2023-02-09T20:02:51.829" v="2373" actId="478"/>
          <ac:spMkLst>
            <pc:docMk/>
            <pc:sldMk cId="3999833112" sldId="281"/>
            <ac:spMk id="130" creationId="{D133FFFA-8931-4C1E-B493-774A723F250A}"/>
          </ac:spMkLst>
        </pc:spChg>
        <pc:spChg chg="add del mod">
          <ac:chgData name="李　加一" userId="57c7aacc-bf7d-4fb4-8504-717f93f5f2c1" providerId="ADAL" clId="{123E82D9-2B71-4C29-B5B3-FF90E714039B}" dt="2023-02-09T20:02:51.829" v="2373" actId="478"/>
          <ac:spMkLst>
            <pc:docMk/>
            <pc:sldMk cId="3999833112" sldId="281"/>
            <ac:spMk id="131" creationId="{7F13C460-BABE-21F9-DC9B-BD137FBFC75B}"/>
          </ac:spMkLst>
        </pc:spChg>
        <pc:spChg chg="add mod">
          <ac:chgData name="李　加一" userId="57c7aacc-bf7d-4fb4-8504-717f93f5f2c1" providerId="ADAL" clId="{123E82D9-2B71-4C29-B5B3-FF90E714039B}" dt="2023-02-11T03:35:46.999" v="5160" actId="1035"/>
          <ac:spMkLst>
            <pc:docMk/>
            <pc:sldMk cId="3999833112" sldId="281"/>
            <ac:spMk id="132" creationId="{96A654AC-FFA5-DFBF-86EE-493569D0DB3F}"/>
          </ac:spMkLst>
        </pc:spChg>
        <pc:spChg chg="add del mod">
          <ac:chgData name="李　加一" userId="57c7aacc-bf7d-4fb4-8504-717f93f5f2c1" providerId="ADAL" clId="{123E82D9-2B71-4C29-B5B3-FF90E714039B}" dt="2023-02-09T20:02:47.357" v="2371" actId="478"/>
          <ac:spMkLst>
            <pc:docMk/>
            <pc:sldMk cId="3999833112" sldId="281"/>
            <ac:spMk id="133" creationId="{418E559F-6508-A0B5-DE96-787785F9C710}"/>
          </ac:spMkLst>
        </pc:spChg>
        <pc:spChg chg="add mod">
          <ac:chgData name="李　加一" userId="57c7aacc-bf7d-4fb4-8504-717f93f5f2c1" providerId="ADAL" clId="{123E82D9-2B71-4C29-B5B3-FF90E714039B}" dt="2023-02-11T03:35:46.999" v="5160" actId="1035"/>
          <ac:spMkLst>
            <pc:docMk/>
            <pc:sldMk cId="3999833112" sldId="281"/>
            <ac:spMk id="154" creationId="{A7804B73-C213-8A98-05C5-1525FBE70B53}"/>
          </ac:spMkLst>
        </pc:spChg>
        <pc:spChg chg="add mod">
          <ac:chgData name="李　加一" userId="57c7aacc-bf7d-4fb4-8504-717f93f5f2c1" providerId="ADAL" clId="{123E82D9-2B71-4C29-B5B3-FF90E714039B}" dt="2023-02-11T03:35:46.999" v="5160" actId="1035"/>
          <ac:spMkLst>
            <pc:docMk/>
            <pc:sldMk cId="3999833112" sldId="281"/>
            <ac:spMk id="157" creationId="{3FBBDDC4-131C-17F4-4C90-AF47E4D3AB3F}"/>
          </ac:spMkLst>
        </pc:spChg>
        <pc:graphicFrameChg chg="add mod">
          <ac:chgData name="李　加一" userId="57c7aacc-bf7d-4fb4-8504-717f93f5f2c1" providerId="ADAL" clId="{123E82D9-2B71-4C29-B5B3-FF90E714039B}" dt="2023-02-11T03:35:46.999" v="5160" actId="1035"/>
          <ac:graphicFrameMkLst>
            <pc:docMk/>
            <pc:sldMk cId="3999833112" sldId="281"/>
            <ac:graphicFrameMk id="20" creationId="{57D74381-8247-2C22-56D7-F903870EA1AF}"/>
          </ac:graphicFrameMkLst>
        </pc:graphicFrameChg>
        <pc:picChg chg="add del mod">
          <ac:chgData name="李　加一" userId="57c7aacc-bf7d-4fb4-8504-717f93f5f2c1" providerId="ADAL" clId="{123E82D9-2B71-4C29-B5B3-FF90E714039B}" dt="2023-02-09T20:02:40.514" v="2368" actId="478"/>
          <ac:picMkLst>
            <pc:docMk/>
            <pc:sldMk cId="3999833112" sldId="281"/>
            <ac:picMk id="8" creationId="{08FE7B15-312D-77FE-F134-5374FDC61C25}"/>
          </ac:picMkLst>
        </pc:picChg>
        <pc:picChg chg="add del mod">
          <ac:chgData name="李　加一" userId="57c7aacc-bf7d-4fb4-8504-717f93f5f2c1" providerId="ADAL" clId="{123E82D9-2B71-4C29-B5B3-FF90E714039B}" dt="2023-02-09T20:03:44.231" v="2409" actId="478"/>
          <ac:picMkLst>
            <pc:docMk/>
            <pc:sldMk cId="3999833112" sldId="281"/>
            <ac:picMk id="134" creationId="{9C86E01E-2FD2-9097-EF52-26D29114CD81}"/>
          </ac:picMkLst>
        </pc:picChg>
        <pc:picChg chg="add del mod">
          <ac:chgData name="李　加一" userId="57c7aacc-bf7d-4fb4-8504-717f93f5f2c1" providerId="ADAL" clId="{123E82D9-2B71-4C29-B5B3-FF90E714039B}" dt="2023-02-09T20:03:38.976" v="2406" actId="478"/>
          <ac:picMkLst>
            <pc:docMk/>
            <pc:sldMk cId="3999833112" sldId="281"/>
            <ac:picMk id="135" creationId="{85191976-A03E-FFCE-1F1F-A3D38C0AA3A7}"/>
          </ac:picMkLst>
        </pc:picChg>
        <pc:picChg chg="add del mod">
          <ac:chgData name="李　加一" userId="57c7aacc-bf7d-4fb4-8504-717f93f5f2c1" providerId="ADAL" clId="{123E82D9-2B71-4C29-B5B3-FF90E714039B}" dt="2023-02-09T20:04:03.246" v="2412" actId="478"/>
          <ac:picMkLst>
            <pc:docMk/>
            <pc:sldMk cId="3999833112" sldId="281"/>
            <ac:picMk id="138" creationId="{3BC0A6F8-F664-3868-9935-B431C7CBD1D4}"/>
          </ac:picMkLst>
        </pc:picChg>
        <pc:picChg chg="add mod">
          <ac:chgData name="李　加一" userId="57c7aacc-bf7d-4fb4-8504-717f93f5f2c1" providerId="ADAL" clId="{123E82D9-2B71-4C29-B5B3-FF90E714039B}" dt="2023-02-11T03:35:46.999" v="5160" actId="1035"/>
          <ac:picMkLst>
            <pc:docMk/>
            <pc:sldMk cId="3999833112" sldId="281"/>
            <ac:picMk id="145" creationId="{A474E881-081C-F70D-4274-FDB080F77559}"/>
          </ac:picMkLst>
        </pc:picChg>
        <pc:picChg chg="add mod">
          <ac:chgData name="李　加一" userId="57c7aacc-bf7d-4fb4-8504-717f93f5f2c1" providerId="ADAL" clId="{123E82D9-2B71-4C29-B5B3-FF90E714039B}" dt="2023-02-11T03:35:46.999" v="5160" actId="1035"/>
          <ac:picMkLst>
            <pc:docMk/>
            <pc:sldMk cId="3999833112" sldId="281"/>
            <ac:picMk id="147" creationId="{DB055781-30D4-6A5D-4103-DA567AA16F7B}"/>
          </ac:picMkLst>
        </pc:picChg>
        <pc:picChg chg="add mod">
          <ac:chgData name="李　加一" userId="57c7aacc-bf7d-4fb4-8504-717f93f5f2c1" providerId="ADAL" clId="{123E82D9-2B71-4C29-B5B3-FF90E714039B}" dt="2023-02-11T03:35:46.999" v="5160" actId="1035"/>
          <ac:picMkLst>
            <pc:docMk/>
            <pc:sldMk cId="3999833112" sldId="281"/>
            <ac:picMk id="149" creationId="{C940E3B0-C1B4-7F88-A26C-3C0D7533E1C9}"/>
          </ac:picMkLst>
        </pc:picChg>
        <pc:picChg chg="add mod">
          <ac:chgData name="李　加一" userId="57c7aacc-bf7d-4fb4-8504-717f93f5f2c1" providerId="ADAL" clId="{123E82D9-2B71-4C29-B5B3-FF90E714039B}" dt="2023-02-11T03:35:46.999" v="5160" actId="1035"/>
          <ac:picMkLst>
            <pc:docMk/>
            <pc:sldMk cId="3999833112" sldId="281"/>
            <ac:picMk id="151" creationId="{686A9547-B68D-1CFC-B4D1-D4BA94E44156}"/>
          </ac:picMkLst>
        </pc:picChg>
        <pc:cxnChg chg="add mod">
          <ac:chgData name="李　加一" userId="57c7aacc-bf7d-4fb4-8504-717f93f5f2c1" providerId="ADAL" clId="{123E82D9-2B71-4C29-B5B3-FF90E714039B}" dt="2023-02-11T03:35:46.999" v="5160" actId="1035"/>
          <ac:cxnSpMkLst>
            <pc:docMk/>
            <pc:sldMk cId="3999833112" sldId="281"/>
            <ac:cxnSpMk id="15" creationId="{FD213C8C-9BCB-7217-5412-10BCB8EABAD2}"/>
          </ac:cxnSpMkLst>
        </pc:cxnChg>
        <pc:cxnChg chg="add mod">
          <ac:chgData name="李　加一" userId="57c7aacc-bf7d-4fb4-8504-717f93f5f2c1" providerId="ADAL" clId="{123E82D9-2B71-4C29-B5B3-FF90E714039B}" dt="2023-02-11T03:35:46.999" v="5160" actId="1035"/>
          <ac:cxnSpMkLst>
            <pc:docMk/>
            <pc:sldMk cId="3999833112" sldId="281"/>
            <ac:cxnSpMk id="16" creationId="{4536DE98-E389-E327-6304-1C84CDE762D0}"/>
          </ac:cxnSpMkLst>
        </pc:cxnChg>
        <pc:cxnChg chg="add mod">
          <ac:chgData name="李　加一" userId="57c7aacc-bf7d-4fb4-8504-717f93f5f2c1" providerId="ADAL" clId="{123E82D9-2B71-4C29-B5B3-FF90E714039B}" dt="2023-02-11T03:35:46.999" v="5160" actId="1035"/>
          <ac:cxnSpMkLst>
            <pc:docMk/>
            <pc:sldMk cId="3999833112" sldId="281"/>
            <ac:cxnSpMk id="17" creationId="{C62E1516-A52E-C3AB-97A0-48E13278B35E}"/>
          </ac:cxnSpMkLst>
        </pc:cxnChg>
        <pc:cxnChg chg="add mod">
          <ac:chgData name="李　加一" userId="57c7aacc-bf7d-4fb4-8504-717f93f5f2c1" providerId="ADAL" clId="{123E82D9-2B71-4C29-B5B3-FF90E714039B}" dt="2023-02-11T03:35:46.999" v="5160" actId="1035"/>
          <ac:cxnSpMkLst>
            <pc:docMk/>
            <pc:sldMk cId="3999833112" sldId="281"/>
            <ac:cxnSpMk id="18" creationId="{52C68C97-A2D8-D366-C06C-BFED6256B11D}"/>
          </ac:cxnSpMkLst>
        </pc:cxnChg>
        <pc:cxnChg chg="add mod">
          <ac:chgData name="李　加一" userId="57c7aacc-bf7d-4fb4-8504-717f93f5f2c1" providerId="ADAL" clId="{123E82D9-2B71-4C29-B5B3-FF90E714039B}" dt="2023-02-11T03:35:46.999" v="5160" actId="1035"/>
          <ac:cxnSpMkLst>
            <pc:docMk/>
            <pc:sldMk cId="3999833112" sldId="281"/>
            <ac:cxnSpMk id="25" creationId="{A841CDD5-3495-B685-5A30-55A7314DF380}"/>
          </ac:cxnSpMkLst>
        </pc:cxnChg>
        <pc:cxnChg chg="add mod">
          <ac:chgData name="李　加一" userId="57c7aacc-bf7d-4fb4-8504-717f93f5f2c1" providerId="ADAL" clId="{123E82D9-2B71-4C29-B5B3-FF90E714039B}" dt="2023-02-11T03:35:46.999" v="5160" actId="1035"/>
          <ac:cxnSpMkLst>
            <pc:docMk/>
            <pc:sldMk cId="3999833112" sldId="281"/>
            <ac:cxnSpMk id="26" creationId="{FCCA1262-064C-28C9-A656-E1F96EC685E2}"/>
          </ac:cxnSpMkLst>
        </pc:cxnChg>
        <pc:cxnChg chg="add mod">
          <ac:chgData name="李　加一" userId="57c7aacc-bf7d-4fb4-8504-717f93f5f2c1" providerId="ADAL" clId="{123E82D9-2B71-4C29-B5B3-FF90E714039B}" dt="2023-02-11T03:35:46.999" v="5160" actId="1035"/>
          <ac:cxnSpMkLst>
            <pc:docMk/>
            <pc:sldMk cId="3999833112" sldId="281"/>
            <ac:cxnSpMk id="27" creationId="{92C8DF2B-7F63-FEB6-33C4-C85318B2F12B}"/>
          </ac:cxnSpMkLst>
        </pc:cxnChg>
        <pc:cxnChg chg="add mod">
          <ac:chgData name="李　加一" userId="57c7aacc-bf7d-4fb4-8504-717f93f5f2c1" providerId="ADAL" clId="{123E82D9-2B71-4C29-B5B3-FF90E714039B}" dt="2023-02-11T03:35:46.999" v="5160" actId="1035"/>
          <ac:cxnSpMkLst>
            <pc:docMk/>
            <pc:sldMk cId="3999833112" sldId="281"/>
            <ac:cxnSpMk id="28" creationId="{963E2598-C7CE-E483-7A08-5E3568E195A6}"/>
          </ac:cxnSpMkLst>
        </pc:cxnChg>
        <pc:cxnChg chg="add mod">
          <ac:chgData name="李　加一" userId="57c7aacc-bf7d-4fb4-8504-717f93f5f2c1" providerId="ADAL" clId="{123E82D9-2B71-4C29-B5B3-FF90E714039B}" dt="2023-02-11T03:35:46.999" v="5160" actId="1035"/>
          <ac:cxnSpMkLst>
            <pc:docMk/>
            <pc:sldMk cId="3999833112" sldId="281"/>
            <ac:cxnSpMk id="33" creationId="{62D55D92-C7FC-552E-6A9D-BAC7900E7B08}"/>
          </ac:cxnSpMkLst>
        </pc:cxnChg>
        <pc:cxnChg chg="add mod">
          <ac:chgData name="李　加一" userId="57c7aacc-bf7d-4fb4-8504-717f93f5f2c1" providerId="ADAL" clId="{123E82D9-2B71-4C29-B5B3-FF90E714039B}" dt="2023-02-11T03:35:46.999" v="5160" actId="1035"/>
          <ac:cxnSpMkLst>
            <pc:docMk/>
            <pc:sldMk cId="3999833112" sldId="281"/>
            <ac:cxnSpMk id="35" creationId="{E3A63882-788E-C8A3-5D31-EC924C7DF162}"/>
          </ac:cxnSpMkLst>
        </pc:cxnChg>
        <pc:cxnChg chg="add mod">
          <ac:chgData name="李　加一" userId="57c7aacc-bf7d-4fb4-8504-717f93f5f2c1" providerId="ADAL" clId="{123E82D9-2B71-4C29-B5B3-FF90E714039B}" dt="2023-02-11T03:35:46.999" v="5160" actId="1035"/>
          <ac:cxnSpMkLst>
            <pc:docMk/>
            <pc:sldMk cId="3999833112" sldId="281"/>
            <ac:cxnSpMk id="36" creationId="{08D70319-19D3-9514-48BB-E909C5A422EE}"/>
          </ac:cxnSpMkLst>
        </pc:cxnChg>
        <pc:cxnChg chg="add mod">
          <ac:chgData name="李　加一" userId="57c7aacc-bf7d-4fb4-8504-717f93f5f2c1" providerId="ADAL" clId="{123E82D9-2B71-4C29-B5B3-FF90E714039B}" dt="2023-02-11T03:35:46.999" v="5160" actId="1035"/>
          <ac:cxnSpMkLst>
            <pc:docMk/>
            <pc:sldMk cId="3999833112" sldId="281"/>
            <ac:cxnSpMk id="37" creationId="{E6A229D0-E2F4-9917-9B26-FD0177295642}"/>
          </ac:cxnSpMkLst>
        </pc:cxnChg>
        <pc:cxnChg chg="add mod ord">
          <ac:chgData name="李　加一" userId="57c7aacc-bf7d-4fb4-8504-717f93f5f2c1" providerId="ADAL" clId="{123E82D9-2B71-4C29-B5B3-FF90E714039B}" dt="2023-02-11T03:35:46.999" v="5160" actId="1035"/>
          <ac:cxnSpMkLst>
            <pc:docMk/>
            <pc:sldMk cId="3999833112" sldId="281"/>
            <ac:cxnSpMk id="38" creationId="{DD21006F-6A8A-EE8C-591B-C6BE2923C66E}"/>
          </ac:cxnSpMkLst>
        </pc:cxnChg>
        <pc:cxnChg chg="add mod">
          <ac:chgData name="李　加一" userId="57c7aacc-bf7d-4fb4-8504-717f93f5f2c1" providerId="ADAL" clId="{123E82D9-2B71-4C29-B5B3-FF90E714039B}" dt="2023-02-11T03:35:46.999" v="5160" actId="1035"/>
          <ac:cxnSpMkLst>
            <pc:docMk/>
            <pc:sldMk cId="3999833112" sldId="281"/>
            <ac:cxnSpMk id="42" creationId="{B4888D55-0B0C-EF6B-D610-2D0D23605EF9}"/>
          </ac:cxnSpMkLst>
        </pc:cxnChg>
        <pc:cxnChg chg="add mod">
          <ac:chgData name="李　加一" userId="57c7aacc-bf7d-4fb4-8504-717f93f5f2c1" providerId="ADAL" clId="{123E82D9-2B71-4C29-B5B3-FF90E714039B}" dt="2023-02-11T03:35:46.999" v="5160" actId="1035"/>
          <ac:cxnSpMkLst>
            <pc:docMk/>
            <pc:sldMk cId="3999833112" sldId="281"/>
            <ac:cxnSpMk id="43" creationId="{47587306-E4B4-A4F8-3669-7E86C4C40341}"/>
          </ac:cxnSpMkLst>
        </pc:cxnChg>
        <pc:cxnChg chg="add mod">
          <ac:chgData name="李　加一" userId="57c7aacc-bf7d-4fb4-8504-717f93f5f2c1" providerId="ADAL" clId="{123E82D9-2B71-4C29-B5B3-FF90E714039B}" dt="2023-02-11T03:35:46.999" v="5160" actId="1035"/>
          <ac:cxnSpMkLst>
            <pc:docMk/>
            <pc:sldMk cId="3999833112" sldId="281"/>
            <ac:cxnSpMk id="46" creationId="{63F1CF93-BC24-4075-FF85-B49CE261D15F}"/>
          </ac:cxnSpMkLst>
        </pc:cxnChg>
        <pc:cxnChg chg="add mod">
          <ac:chgData name="李　加一" userId="57c7aacc-bf7d-4fb4-8504-717f93f5f2c1" providerId="ADAL" clId="{123E82D9-2B71-4C29-B5B3-FF90E714039B}" dt="2023-02-11T03:35:46.999" v="5160" actId="1035"/>
          <ac:cxnSpMkLst>
            <pc:docMk/>
            <pc:sldMk cId="3999833112" sldId="281"/>
            <ac:cxnSpMk id="47" creationId="{3D40BB71-29B9-9AD1-8821-4436971E0577}"/>
          </ac:cxnSpMkLst>
        </pc:cxnChg>
        <pc:cxnChg chg="add mod">
          <ac:chgData name="李　加一" userId="57c7aacc-bf7d-4fb4-8504-717f93f5f2c1" providerId="ADAL" clId="{123E82D9-2B71-4C29-B5B3-FF90E714039B}" dt="2023-02-11T03:35:46.999" v="5160" actId="1035"/>
          <ac:cxnSpMkLst>
            <pc:docMk/>
            <pc:sldMk cId="3999833112" sldId="281"/>
            <ac:cxnSpMk id="50" creationId="{A98B7AAD-539F-62C8-70B1-BB34ECC2CE34}"/>
          </ac:cxnSpMkLst>
        </pc:cxnChg>
        <pc:cxnChg chg="add mod">
          <ac:chgData name="李　加一" userId="57c7aacc-bf7d-4fb4-8504-717f93f5f2c1" providerId="ADAL" clId="{123E82D9-2B71-4C29-B5B3-FF90E714039B}" dt="2023-02-11T03:35:46.999" v="5160" actId="1035"/>
          <ac:cxnSpMkLst>
            <pc:docMk/>
            <pc:sldMk cId="3999833112" sldId="281"/>
            <ac:cxnSpMk id="51" creationId="{952C21EC-8662-F9AA-A626-3ED57501B948}"/>
          </ac:cxnSpMkLst>
        </pc:cxnChg>
        <pc:cxnChg chg="add mod">
          <ac:chgData name="李　加一" userId="57c7aacc-bf7d-4fb4-8504-717f93f5f2c1" providerId="ADAL" clId="{123E82D9-2B71-4C29-B5B3-FF90E714039B}" dt="2023-02-11T03:35:46.999" v="5160" actId="1035"/>
          <ac:cxnSpMkLst>
            <pc:docMk/>
            <pc:sldMk cId="3999833112" sldId="281"/>
            <ac:cxnSpMk id="54" creationId="{C37CE672-6EC9-00F0-2E82-2769C809A7B6}"/>
          </ac:cxnSpMkLst>
        </pc:cxnChg>
        <pc:cxnChg chg="add mod">
          <ac:chgData name="李　加一" userId="57c7aacc-bf7d-4fb4-8504-717f93f5f2c1" providerId="ADAL" clId="{123E82D9-2B71-4C29-B5B3-FF90E714039B}" dt="2023-02-11T03:35:46.999" v="5160" actId="1035"/>
          <ac:cxnSpMkLst>
            <pc:docMk/>
            <pc:sldMk cId="3999833112" sldId="281"/>
            <ac:cxnSpMk id="55" creationId="{F60A74E8-3907-6EC0-3975-4BC08A97FDE1}"/>
          </ac:cxnSpMkLst>
        </pc:cxnChg>
        <pc:cxnChg chg="add mod">
          <ac:chgData name="李　加一" userId="57c7aacc-bf7d-4fb4-8504-717f93f5f2c1" providerId="ADAL" clId="{123E82D9-2B71-4C29-B5B3-FF90E714039B}" dt="2023-02-11T03:35:46.999" v="5160" actId="1035"/>
          <ac:cxnSpMkLst>
            <pc:docMk/>
            <pc:sldMk cId="3999833112" sldId="281"/>
            <ac:cxnSpMk id="58" creationId="{33A6C385-F757-FA9A-833F-F63B4E62ED59}"/>
          </ac:cxnSpMkLst>
        </pc:cxnChg>
        <pc:cxnChg chg="add mod">
          <ac:chgData name="李　加一" userId="57c7aacc-bf7d-4fb4-8504-717f93f5f2c1" providerId="ADAL" clId="{123E82D9-2B71-4C29-B5B3-FF90E714039B}" dt="2023-02-11T03:35:46.999" v="5160" actId="1035"/>
          <ac:cxnSpMkLst>
            <pc:docMk/>
            <pc:sldMk cId="3999833112" sldId="281"/>
            <ac:cxnSpMk id="59" creationId="{A321BEE4-032A-7B57-C633-69BC48A5D377}"/>
          </ac:cxnSpMkLst>
        </pc:cxnChg>
        <pc:cxnChg chg="add mod">
          <ac:chgData name="李　加一" userId="57c7aacc-bf7d-4fb4-8504-717f93f5f2c1" providerId="ADAL" clId="{123E82D9-2B71-4C29-B5B3-FF90E714039B}" dt="2023-02-11T03:35:46.999" v="5160" actId="1035"/>
          <ac:cxnSpMkLst>
            <pc:docMk/>
            <pc:sldMk cId="3999833112" sldId="281"/>
            <ac:cxnSpMk id="62" creationId="{77441832-DC97-DD24-9CF8-8D13622D5137}"/>
          </ac:cxnSpMkLst>
        </pc:cxnChg>
        <pc:cxnChg chg="add mod">
          <ac:chgData name="李　加一" userId="57c7aacc-bf7d-4fb4-8504-717f93f5f2c1" providerId="ADAL" clId="{123E82D9-2B71-4C29-B5B3-FF90E714039B}" dt="2023-02-11T03:35:46.999" v="5160" actId="1035"/>
          <ac:cxnSpMkLst>
            <pc:docMk/>
            <pc:sldMk cId="3999833112" sldId="281"/>
            <ac:cxnSpMk id="63" creationId="{88D3EE74-BE0F-5E17-3B7A-1EA9C99D28B4}"/>
          </ac:cxnSpMkLst>
        </pc:cxnChg>
        <pc:cxnChg chg="add mod">
          <ac:chgData name="李　加一" userId="57c7aacc-bf7d-4fb4-8504-717f93f5f2c1" providerId="ADAL" clId="{123E82D9-2B71-4C29-B5B3-FF90E714039B}" dt="2023-02-11T03:35:46.999" v="5160" actId="1035"/>
          <ac:cxnSpMkLst>
            <pc:docMk/>
            <pc:sldMk cId="3999833112" sldId="281"/>
            <ac:cxnSpMk id="66" creationId="{A4EA6367-26D1-BBCC-C071-068AE1493384}"/>
          </ac:cxnSpMkLst>
        </pc:cxnChg>
        <pc:cxnChg chg="add mod">
          <ac:chgData name="李　加一" userId="57c7aacc-bf7d-4fb4-8504-717f93f5f2c1" providerId="ADAL" clId="{123E82D9-2B71-4C29-B5B3-FF90E714039B}" dt="2023-02-11T03:35:46.999" v="5160" actId="1035"/>
          <ac:cxnSpMkLst>
            <pc:docMk/>
            <pc:sldMk cId="3999833112" sldId="281"/>
            <ac:cxnSpMk id="67" creationId="{1C434941-E3D6-D799-9D94-B046B0BA4508}"/>
          </ac:cxnSpMkLst>
        </pc:cxnChg>
        <pc:cxnChg chg="add mod">
          <ac:chgData name="李　加一" userId="57c7aacc-bf7d-4fb4-8504-717f93f5f2c1" providerId="ADAL" clId="{123E82D9-2B71-4C29-B5B3-FF90E714039B}" dt="2023-02-11T03:35:46.999" v="5160" actId="1035"/>
          <ac:cxnSpMkLst>
            <pc:docMk/>
            <pc:sldMk cId="3999833112" sldId="281"/>
            <ac:cxnSpMk id="70" creationId="{6E559DFA-F722-581D-A22E-5E0E7A4292DD}"/>
          </ac:cxnSpMkLst>
        </pc:cxnChg>
        <pc:cxnChg chg="add mod">
          <ac:chgData name="李　加一" userId="57c7aacc-bf7d-4fb4-8504-717f93f5f2c1" providerId="ADAL" clId="{123E82D9-2B71-4C29-B5B3-FF90E714039B}" dt="2023-02-11T03:35:46.999" v="5160" actId="1035"/>
          <ac:cxnSpMkLst>
            <pc:docMk/>
            <pc:sldMk cId="3999833112" sldId="281"/>
            <ac:cxnSpMk id="71" creationId="{95D70A38-4768-11E7-ED71-682FABEB7878}"/>
          </ac:cxnSpMkLst>
        </pc:cxnChg>
        <pc:cxnChg chg="add mod">
          <ac:chgData name="李　加一" userId="57c7aacc-bf7d-4fb4-8504-717f93f5f2c1" providerId="ADAL" clId="{123E82D9-2B71-4C29-B5B3-FF90E714039B}" dt="2023-02-11T03:35:46.999" v="5160" actId="1035"/>
          <ac:cxnSpMkLst>
            <pc:docMk/>
            <pc:sldMk cId="3999833112" sldId="281"/>
            <ac:cxnSpMk id="74" creationId="{92C2DCA5-819C-5493-10C3-585C1A60F8C5}"/>
          </ac:cxnSpMkLst>
        </pc:cxnChg>
        <pc:cxnChg chg="add mod">
          <ac:chgData name="李　加一" userId="57c7aacc-bf7d-4fb4-8504-717f93f5f2c1" providerId="ADAL" clId="{123E82D9-2B71-4C29-B5B3-FF90E714039B}" dt="2023-02-11T03:35:46.999" v="5160" actId="1035"/>
          <ac:cxnSpMkLst>
            <pc:docMk/>
            <pc:sldMk cId="3999833112" sldId="281"/>
            <ac:cxnSpMk id="75" creationId="{0701D42A-E30F-7361-6F36-68569474094C}"/>
          </ac:cxnSpMkLst>
        </pc:cxnChg>
        <pc:cxnChg chg="add mod">
          <ac:chgData name="李　加一" userId="57c7aacc-bf7d-4fb4-8504-717f93f5f2c1" providerId="ADAL" clId="{123E82D9-2B71-4C29-B5B3-FF90E714039B}" dt="2023-02-11T03:35:46.999" v="5160" actId="1035"/>
          <ac:cxnSpMkLst>
            <pc:docMk/>
            <pc:sldMk cId="3999833112" sldId="281"/>
            <ac:cxnSpMk id="78" creationId="{45234AA4-E26C-7F14-7813-4A6DF5BA5855}"/>
          </ac:cxnSpMkLst>
        </pc:cxnChg>
        <pc:cxnChg chg="add mod">
          <ac:chgData name="李　加一" userId="57c7aacc-bf7d-4fb4-8504-717f93f5f2c1" providerId="ADAL" clId="{123E82D9-2B71-4C29-B5B3-FF90E714039B}" dt="2023-02-11T03:35:46.999" v="5160" actId="1035"/>
          <ac:cxnSpMkLst>
            <pc:docMk/>
            <pc:sldMk cId="3999833112" sldId="281"/>
            <ac:cxnSpMk id="79" creationId="{F3577049-ED82-4CED-46B6-003F2625A667}"/>
          </ac:cxnSpMkLst>
        </pc:cxnChg>
        <pc:cxnChg chg="add mod">
          <ac:chgData name="李　加一" userId="57c7aacc-bf7d-4fb4-8504-717f93f5f2c1" providerId="ADAL" clId="{123E82D9-2B71-4C29-B5B3-FF90E714039B}" dt="2023-02-11T03:35:46.999" v="5160" actId="1035"/>
          <ac:cxnSpMkLst>
            <pc:docMk/>
            <pc:sldMk cId="3999833112" sldId="281"/>
            <ac:cxnSpMk id="82" creationId="{2F11B330-7BE4-5F51-7651-18D49F147DE2}"/>
          </ac:cxnSpMkLst>
        </pc:cxnChg>
        <pc:cxnChg chg="add mod">
          <ac:chgData name="李　加一" userId="57c7aacc-bf7d-4fb4-8504-717f93f5f2c1" providerId="ADAL" clId="{123E82D9-2B71-4C29-B5B3-FF90E714039B}" dt="2023-02-11T03:35:46.999" v="5160" actId="1035"/>
          <ac:cxnSpMkLst>
            <pc:docMk/>
            <pc:sldMk cId="3999833112" sldId="281"/>
            <ac:cxnSpMk id="83" creationId="{B5023F57-A521-298B-ACF5-982B94001E65}"/>
          </ac:cxnSpMkLst>
        </pc:cxnChg>
        <pc:cxnChg chg="add mod">
          <ac:chgData name="李　加一" userId="57c7aacc-bf7d-4fb4-8504-717f93f5f2c1" providerId="ADAL" clId="{123E82D9-2B71-4C29-B5B3-FF90E714039B}" dt="2023-02-11T03:35:46.999" v="5160" actId="1035"/>
          <ac:cxnSpMkLst>
            <pc:docMk/>
            <pc:sldMk cId="3999833112" sldId="281"/>
            <ac:cxnSpMk id="86" creationId="{E159B0A2-3459-77B5-01C0-1BA1D5EF3B3B}"/>
          </ac:cxnSpMkLst>
        </pc:cxnChg>
        <pc:cxnChg chg="add mod">
          <ac:chgData name="李　加一" userId="57c7aacc-bf7d-4fb4-8504-717f93f5f2c1" providerId="ADAL" clId="{123E82D9-2B71-4C29-B5B3-FF90E714039B}" dt="2023-02-11T03:35:46.999" v="5160" actId="1035"/>
          <ac:cxnSpMkLst>
            <pc:docMk/>
            <pc:sldMk cId="3999833112" sldId="281"/>
            <ac:cxnSpMk id="87" creationId="{D0A021B8-A940-0443-B6C1-1A8B0488B1AF}"/>
          </ac:cxnSpMkLst>
        </pc:cxnChg>
        <pc:cxnChg chg="add mod">
          <ac:chgData name="李　加一" userId="57c7aacc-bf7d-4fb4-8504-717f93f5f2c1" providerId="ADAL" clId="{123E82D9-2B71-4C29-B5B3-FF90E714039B}" dt="2023-02-11T03:35:46.999" v="5160" actId="1035"/>
          <ac:cxnSpMkLst>
            <pc:docMk/>
            <pc:sldMk cId="3999833112" sldId="281"/>
            <ac:cxnSpMk id="90" creationId="{D35FE13E-22E1-9036-0C0B-58525E416131}"/>
          </ac:cxnSpMkLst>
        </pc:cxnChg>
        <pc:cxnChg chg="add mod">
          <ac:chgData name="李　加一" userId="57c7aacc-bf7d-4fb4-8504-717f93f5f2c1" providerId="ADAL" clId="{123E82D9-2B71-4C29-B5B3-FF90E714039B}" dt="2023-02-11T03:35:46.999" v="5160" actId="1035"/>
          <ac:cxnSpMkLst>
            <pc:docMk/>
            <pc:sldMk cId="3999833112" sldId="281"/>
            <ac:cxnSpMk id="91" creationId="{098990A0-7DA1-8E36-56B3-CCDE6D8CF650}"/>
          </ac:cxnSpMkLst>
        </pc:cxnChg>
        <pc:cxnChg chg="add mod">
          <ac:chgData name="李　加一" userId="57c7aacc-bf7d-4fb4-8504-717f93f5f2c1" providerId="ADAL" clId="{123E82D9-2B71-4C29-B5B3-FF90E714039B}" dt="2023-02-11T03:35:46.999" v="5160" actId="1035"/>
          <ac:cxnSpMkLst>
            <pc:docMk/>
            <pc:sldMk cId="3999833112" sldId="281"/>
            <ac:cxnSpMk id="94" creationId="{F51CC74A-A532-900C-3478-F1F9D10AB7CC}"/>
          </ac:cxnSpMkLst>
        </pc:cxnChg>
        <pc:cxnChg chg="add mod">
          <ac:chgData name="李　加一" userId="57c7aacc-bf7d-4fb4-8504-717f93f5f2c1" providerId="ADAL" clId="{123E82D9-2B71-4C29-B5B3-FF90E714039B}" dt="2023-02-11T03:35:46.999" v="5160" actId="1035"/>
          <ac:cxnSpMkLst>
            <pc:docMk/>
            <pc:sldMk cId="3999833112" sldId="281"/>
            <ac:cxnSpMk id="95" creationId="{1CC1DAE1-C574-F824-3918-FB6F5221B6E2}"/>
          </ac:cxnSpMkLst>
        </pc:cxnChg>
        <pc:cxnChg chg="add mod">
          <ac:chgData name="李　加一" userId="57c7aacc-bf7d-4fb4-8504-717f93f5f2c1" providerId="ADAL" clId="{123E82D9-2B71-4C29-B5B3-FF90E714039B}" dt="2023-02-11T03:35:46.999" v="5160" actId="1035"/>
          <ac:cxnSpMkLst>
            <pc:docMk/>
            <pc:sldMk cId="3999833112" sldId="281"/>
            <ac:cxnSpMk id="98" creationId="{AE90B653-50EE-960D-60C9-F722843C22A3}"/>
          </ac:cxnSpMkLst>
        </pc:cxnChg>
        <pc:cxnChg chg="add mod">
          <ac:chgData name="李　加一" userId="57c7aacc-bf7d-4fb4-8504-717f93f5f2c1" providerId="ADAL" clId="{123E82D9-2B71-4C29-B5B3-FF90E714039B}" dt="2023-02-11T03:35:46.999" v="5160" actId="1035"/>
          <ac:cxnSpMkLst>
            <pc:docMk/>
            <pc:sldMk cId="3999833112" sldId="281"/>
            <ac:cxnSpMk id="99" creationId="{8DA90CE4-0C84-293A-F27C-673E70C5F59F}"/>
          </ac:cxnSpMkLst>
        </pc:cxnChg>
        <pc:cxnChg chg="add mod">
          <ac:chgData name="李　加一" userId="57c7aacc-bf7d-4fb4-8504-717f93f5f2c1" providerId="ADAL" clId="{123E82D9-2B71-4C29-B5B3-FF90E714039B}" dt="2023-02-11T03:35:46.999" v="5160" actId="1035"/>
          <ac:cxnSpMkLst>
            <pc:docMk/>
            <pc:sldMk cId="3999833112" sldId="281"/>
            <ac:cxnSpMk id="102" creationId="{1781CC03-19F0-0E4F-8F76-EF6654D21B46}"/>
          </ac:cxnSpMkLst>
        </pc:cxnChg>
        <pc:cxnChg chg="add mod">
          <ac:chgData name="李　加一" userId="57c7aacc-bf7d-4fb4-8504-717f93f5f2c1" providerId="ADAL" clId="{123E82D9-2B71-4C29-B5B3-FF90E714039B}" dt="2023-02-11T03:35:46.999" v="5160" actId="1035"/>
          <ac:cxnSpMkLst>
            <pc:docMk/>
            <pc:sldMk cId="3999833112" sldId="281"/>
            <ac:cxnSpMk id="103" creationId="{94415AE5-B813-2F04-8B5C-9019FD2FA17D}"/>
          </ac:cxnSpMkLst>
        </pc:cxnChg>
        <pc:cxnChg chg="add del mod">
          <ac:chgData name="李　加一" userId="57c7aacc-bf7d-4fb4-8504-717f93f5f2c1" providerId="ADAL" clId="{123E82D9-2B71-4C29-B5B3-FF90E714039B}" dt="2023-02-09T20:04:30.089" v="2420" actId="478"/>
          <ac:cxnSpMkLst>
            <pc:docMk/>
            <pc:sldMk cId="3999833112" sldId="281"/>
            <ac:cxnSpMk id="106" creationId="{2B592153-B139-CBFF-1CFB-E8B402B88B18}"/>
          </ac:cxnSpMkLst>
        </pc:cxnChg>
        <pc:cxnChg chg="add del mod">
          <ac:chgData name="李　加一" userId="57c7aacc-bf7d-4fb4-8504-717f93f5f2c1" providerId="ADAL" clId="{123E82D9-2B71-4C29-B5B3-FF90E714039B}" dt="2023-02-09T20:04:30.089" v="2420" actId="478"/>
          <ac:cxnSpMkLst>
            <pc:docMk/>
            <pc:sldMk cId="3999833112" sldId="281"/>
            <ac:cxnSpMk id="107" creationId="{8EBBB374-23D2-5EEF-0A38-1D351866A3C2}"/>
          </ac:cxnSpMkLst>
        </pc:cxnChg>
        <pc:cxnChg chg="add del mod">
          <ac:chgData name="李　加一" userId="57c7aacc-bf7d-4fb4-8504-717f93f5f2c1" providerId="ADAL" clId="{123E82D9-2B71-4C29-B5B3-FF90E714039B}" dt="2023-02-09T20:04:30.089" v="2420" actId="478"/>
          <ac:cxnSpMkLst>
            <pc:docMk/>
            <pc:sldMk cId="3999833112" sldId="281"/>
            <ac:cxnSpMk id="110" creationId="{40CABFCB-EB5F-1802-B6CB-EB5C58F7D7F5}"/>
          </ac:cxnSpMkLst>
        </pc:cxnChg>
        <pc:cxnChg chg="add del mod">
          <ac:chgData name="李　加一" userId="57c7aacc-bf7d-4fb4-8504-717f93f5f2c1" providerId="ADAL" clId="{123E82D9-2B71-4C29-B5B3-FF90E714039B}" dt="2023-02-09T20:04:30.089" v="2420" actId="478"/>
          <ac:cxnSpMkLst>
            <pc:docMk/>
            <pc:sldMk cId="3999833112" sldId="281"/>
            <ac:cxnSpMk id="111" creationId="{1AE547C7-56A4-36D7-FF95-F28134DE042B}"/>
          </ac:cxnSpMkLst>
        </pc:cxnChg>
        <pc:cxnChg chg="add del mod">
          <ac:chgData name="李　加一" userId="57c7aacc-bf7d-4fb4-8504-717f93f5f2c1" providerId="ADAL" clId="{123E82D9-2B71-4C29-B5B3-FF90E714039B}" dt="2023-02-09T20:04:30.089" v="2420" actId="478"/>
          <ac:cxnSpMkLst>
            <pc:docMk/>
            <pc:sldMk cId="3999833112" sldId="281"/>
            <ac:cxnSpMk id="114" creationId="{6F448534-1074-56E3-1765-553E274B35E2}"/>
          </ac:cxnSpMkLst>
        </pc:cxnChg>
        <pc:cxnChg chg="add del mod">
          <ac:chgData name="李　加一" userId="57c7aacc-bf7d-4fb4-8504-717f93f5f2c1" providerId="ADAL" clId="{123E82D9-2B71-4C29-B5B3-FF90E714039B}" dt="2023-02-09T20:04:30.089" v="2420" actId="478"/>
          <ac:cxnSpMkLst>
            <pc:docMk/>
            <pc:sldMk cId="3999833112" sldId="281"/>
            <ac:cxnSpMk id="115" creationId="{FABCDCCF-7E77-EB6E-3AEC-41A5289BA253}"/>
          </ac:cxnSpMkLst>
        </pc:cxnChg>
        <pc:cxnChg chg="add del mod">
          <ac:chgData name="李　加一" userId="57c7aacc-bf7d-4fb4-8504-717f93f5f2c1" providerId="ADAL" clId="{123E82D9-2B71-4C29-B5B3-FF90E714039B}" dt="2023-02-09T20:04:36.241" v="2423" actId="478"/>
          <ac:cxnSpMkLst>
            <pc:docMk/>
            <pc:sldMk cId="3999833112" sldId="281"/>
            <ac:cxnSpMk id="118" creationId="{AC7892CD-9D9D-012C-92D7-BD8B6B18F6C3}"/>
          </ac:cxnSpMkLst>
        </pc:cxnChg>
        <pc:cxnChg chg="add del mod">
          <ac:chgData name="李　加一" userId="57c7aacc-bf7d-4fb4-8504-717f93f5f2c1" providerId="ADAL" clId="{123E82D9-2B71-4C29-B5B3-FF90E714039B}" dt="2023-02-09T20:04:36.241" v="2423" actId="478"/>
          <ac:cxnSpMkLst>
            <pc:docMk/>
            <pc:sldMk cId="3999833112" sldId="281"/>
            <ac:cxnSpMk id="119" creationId="{01178644-BB6B-824A-D109-18E85708A8F3}"/>
          </ac:cxnSpMkLst>
        </pc:cxnChg>
        <pc:cxnChg chg="add del mod">
          <ac:chgData name="李　加一" userId="57c7aacc-bf7d-4fb4-8504-717f93f5f2c1" providerId="ADAL" clId="{123E82D9-2B71-4C29-B5B3-FF90E714039B}" dt="2023-02-09T20:02:47.357" v="2371" actId="478"/>
          <ac:cxnSpMkLst>
            <pc:docMk/>
            <pc:sldMk cId="3999833112" sldId="281"/>
            <ac:cxnSpMk id="126" creationId="{D0F67161-A814-7212-5059-008907B292D3}"/>
          </ac:cxnSpMkLst>
        </pc:cxnChg>
        <pc:cxnChg chg="add del mod">
          <ac:chgData name="李　加一" userId="57c7aacc-bf7d-4fb4-8504-717f93f5f2c1" providerId="ADAL" clId="{123E82D9-2B71-4C29-B5B3-FF90E714039B}" dt="2023-02-09T20:02:49.623" v="2372" actId="478"/>
          <ac:cxnSpMkLst>
            <pc:docMk/>
            <pc:sldMk cId="3999833112" sldId="281"/>
            <ac:cxnSpMk id="127" creationId="{C860CE37-5A2B-246F-1A54-05AC79B4B826}"/>
          </ac:cxnSpMkLst>
        </pc:cxnChg>
        <pc:cxnChg chg="add mod">
          <ac:chgData name="李　加一" userId="57c7aacc-bf7d-4fb4-8504-717f93f5f2c1" providerId="ADAL" clId="{123E82D9-2B71-4C29-B5B3-FF90E714039B}" dt="2023-02-11T03:35:46.999" v="5160" actId="1035"/>
          <ac:cxnSpMkLst>
            <pc:docMk/>
            <pc:sldMk cId="3999833112" sldId="281"/>
            <ac:cxnSpMk id="136" creationId="{5EBAF6F0-DC1C-ECD1-D714-2C321818E20F}"/>
          </ac:cxnSpMkLst>
        </pc:cxnChg>
        <pc:cxnChg chg="add mod">
          <ac:chgData name="李　加一" userId="57c7aacc-bf7d-4fb4-8504-717f93f5f2c1" providerId="ADAL" clId="{123E82D9-2B71-4C29-B5B3-FF90E714039B}" dt="2023-02-11T03:35:46.999" v="5160" actId="1035"/>
          <ac:cxnSpMkLst>
            <pc:docMk/>
            <pc:sldMk cId="3999833112" sldId="281"/>
            <ac:cxnSpMk id="137" creationId="{A7F71E40-11BD-247F-76D8-747F397BAE83}"/>
          </ac:cxnSpMkLst>
        </pc:cxnChg>
        <pc:cxnChg chg="add mod">
          <ac:chgData name="李　加一" userId="57c7aacc-bf7d-4fb4-8504-717f93f5f2c1" providerId="ADAL" clId="{123E82D9-2B71-4C29-B5B3-FF90E714039B}" dt="2023-02-11T03:35:46.999" v="5160" actId="1035"/>
          <ac:cxnSpMkLst>
            <pc:docMk/>
            <pc:sldMk cId="3999833112" sldId="281"/>
            <ac:cxnSpMk id="139" creationId="{B8203ACB-237E-A76E-A226-56C53BFC389C}"/>
          </ac:cxnSpMkLst>
        </pc:cxnChg>
        <pc:cxnChg chg="add mod">
          <ac:chgData name="李　加一" userId="57c7aacc-bf7d-4fb4-8504-717f93f5f2c1" providerId="ADAL" clId="{123E82D9-2B71-4C29-B5B3-FF90E714039B}" dt="2023-02-11T03:35:46.999" v="5160" actId="1035"/>
          <ac:cxnSpMkLst>
            <pc:docMk/>
            <pc:sldMk cId="3999833112" sldId="281"/>
            <ac:cxnSpMk id="155" creationId="{DFE19C30-856F-ACF8-4EDF-9B5C4A2CF828}"/>
          </ac:cxnSpMkLst>
        </pc:cxnChg>
        <pc:cxnChg chg="add mod">
          <ac:chgData name="李　加一" userId="57c7aacc-bf7d-4fb4-8504-717f93f5f2c1" providerId="ADAL" clId="{123E82D9-2B71-4C29-B5B3-FF90E714039B}" dt="2023-02-11T03:35:46.999" v="5160" actId="1035"/>
          <ac:cxnSpMkLst>
            <pc:docMk/>
            <pc:sldMk cId="3999833112" sldId="281"/>
            <ac:cxnSpMk id="156" creationId="{E1D15E06-14D9-96DF-7D76-253E93FE04B3}"/>
          </ac:cxnSpMkLst>
        </pc:cxnChg>
        <pc:cxnChg chg="add mod">
          <ac:chgData name="李　加一" userId="57c7aacc-bf7d-4fb4-8504-717f93f5f2c1" providerId="ADAL" clId="{123E82D9-2B71-4C29-B5B3-FF90E714039B}" dt="2023-02-11T03:35:46.999" v="5160" actId="1035"/>
          <ac:cxnSpMkLst>
            <pc:docMk/>
            <pc:sldMk cId="3999833112" sldId="281"/>
            <ac:cxnSpMk id="174" creationId="{95324B60-5BE5-D0E6-AE58-981959299047}"/>
          </ac:cxnSpMkLst>
        </pc:cxnChg>
      </pc:sldChg>
      <pc:sldChg chg="addSp delSp modSp add del mod modNotesTx">
        <pc:chgData name="李　加一" userId="57c7aacc-bf7d-4fb4-8504-717f93f5f2c1" providerId="ADAL" clId="{123E82D9-2B71-4C29-B5B3-FF90E714039B}" dt="2023-02-09T19:41:26.589" v="2011" actId="47"/>
        <pc:sldMkLst>
          <pc:docMk/>
          <pc:sldMk cId="933025954" sldId="282"/>
        </pc:sldMkLst>
        <pc:spChg chg="del">
          <ac:chgData name="李　加一" userId="57c7aacc-bf7d-4fb4-8504-717f93f5f2c1" providerId="ADAL" clId="{123E82D9-2B71-4C29-B5B3-FF90E714039B}" dt="2023-02-09T19:11:13.878" v="1315" actId="478"/>
          <ac:spMkLst>
            <pc:docMk/>
            <pc:sldMk cId="933025954" sldId="282"/>
            <ac:spMk id="2" creationId="{5CD6F40F-4747-4B74-B841-E0FCCB68B177}"/>
          </ac:spMkLst>
        </pc:spChg>
        <pc:spChg chg="mod">
          <ac:chgData name="李　加一" userId="57c7aacc-bf7d-4fb4-8504-717f93f5f2c1" providerId="ADAL" clId="{123E82D9-2B71-4C29-B5B3-FF90E714039B}" dt="2023-02-09T19:02:12.632" v="1087" actId="20577"/>
          <ac:spMkLst>
            <pc:docMk/>
            <pc:sldMk cId="933025954" sldId="282"/>
            <ac:spMk id="6" creationId="{00000000-0000-0000-0000-000000000000}"/>
          </ac:spMkLst>
        </pc:spChg>
        <pc:spChg chg="del mod">
          <ac:chgData name="李　加一" userId="57c7aacc-bf7d-4fb4-8504-717f93f5f2c1" providerId="ADAL" clId="{123E82D9-2B71-4C29-B5B3-FF90E714039B}" dt="2023-02-09T19:12:00.807" v="1328" actId="478"/>
          <ac:spMkLst>
            <pc:docMk/>
            <pc:sldMk cId="933025954" sldId="282"/>
            <ac:spMk id="7" creationId="{7C420A1B-D30E-9C81-5787-47C49287F1F9}"/>
          </ac:spMkLst>
        </pc:spChg>
        <pc:spChg chg="add mod">
          <ac:chgData name="李　加一" userId="57c7aacc-bf7d-4fb4-8504-717f93f5f2c1" providerId="ADAL" clId="{123E82D9-2B71-4C29-B5B3-FF90E714039B}" dt="2023-02-09T19:11:20.524" v="1317" actId="1076"/>
          <ac:spMkLst>
            <pc:docMk/>
            <pc:sldMk cId="933025954" sldId="282"/>
            <ac:spMk id="11" creationId="{1E7D5BD9-74D7-F4D9-72C8-1512E935EE21}"/>
          </ac:spMkLst>
        </pc:spChg>
        <pc:graphicFrameChg chg="add mod modGraphic">
          <ac:chgData name="李　加一" userId="57c7aacc-bf7d-4fb4-8504-717f93f5f2c1" providerId="ADAL" clId="{123E82D9-2B71-4C29-B5B3-FF90E714039B}" dt="2023-02-09T19:31:16.878" v="1654" actId="1035"/>
          <ac:graphicFrameMkLst>
            <pc:docMk/>
            <pc:sldMk cId="933025954" sldId="282"/>
            <ac:graphicFrameMk id="12" creationId="{C59EDA2D-9275-7AAA-146F-F9B4C3971CD8}"/>
          </ac:graphicFrameMkLst>
        </pc:graphicFrameChg>
        <pc:picChg chg="add mod modCrop">
          <ac:chgData name="李　加一" userId="57c7aacc-bf7d-4fb4-8504-717f93f5f2c1" providerId="ADAL" clId="{123E82D9-2B71-4C29-B5B3-FF90E714039B}" dt="2023-02-09T19:11:17.404" v="1316" actId="1076"/>
          <ac:picMkLst>
            <pc:docMk/>
            <pc:sldMk cId="933025954" sldId="282"/>
            <ac:picMk id="9" creationId="{1E517302-6820-6CC0-99E8-73B31E971126}"/>
          </ac:picMkLst>
        </pc:picChg>
        <pc:picChg chg="add del mod">
          <ac:chgData name="李　加一" userId="57c7aacc-bf7d-4fb4-8504-717f93f5f2c1" providerId="ADAL" clId="{123E82D9-2B71-4C29-B5B3-FF90E714039B}" dt="2023-02-09T19:00:54.161" v="1068" actId="478"/>
          <ac:picMkLst>
            <pc:docMk/>
            <pc:sldMk cId="933025954" sldId="282"/>
            <ac:picMk id="10" creationId="{8EF1067E-2F76-1182-6D1A-F266A12FD21B}"/>
          </ac:picMkLst>
        </pc:picChg>
        <pc:picChg chg="del">
          <ac:chgData name="李　加一" userId="57c7aacc-bf7d-4fb4-8504-717f93f5f2c1" providerId="ADAL" clId="{123E82D9-2B71-4C29-B5B3-FF90E714039B}" dt="2023-02-09T18:59:04.364" v="1049" actId="478"/>
          <ac:picMkLst>
            <pc:docMk/>
            <pc:sldMk cId="933025954" sldId="282"/>
            <ac:picMk id="1026" creationId="{798BDB32-60B2-A245-E1FD-7D98115D41B8}"/>
          </ac:picMkLst>
        </pc:picChg>
        <pc:cxnChg chg="add mod">
          <ac:chgData name="李　加一" userId="57c7aacc-bf7d-4fb4-8504-717f93f5f2c1" providerId="ADAL" clId="{123E82D9-2B71-4C29-B5B3-FF90E714039B}" dt="2023-02-09T19:12:12.884" v="1329" actId="1076"/>
          <ac:cxnSpMkLst>
            <pc:docMk/>
            <pc:sldMk cId="933025954" sldId="282"/>
            <ac:cxnSpMk id="14" creationId="{0316990D-A116-2209-F3E9-9B8B65DC6B11}"/>
          </ac:cxnSpMkLst>
        </pc:cxnChg>
      </pc:sldChg>
      <pc:sldChg chg="addSp modSp add mod modNotesTx">
        <pc:chgData name="李　加一" userId="57c7aacc-bf7d-4fb4-8504-717f93f5f2c1" providerId="ADAL" clId="{123E82D9-2B71-4C29-B5B3-FF90E714039B}" dt="2023-02-11T03:32:57.045" v="5079" actId="14100"/>
        <pc:sldMkLst>
          <pc:docMk/>
          <pc:sldMk cId="3874859408" sldId="283"/>
        </pc:sldMkLst>
        <pc:spChg chg="add mod ord">
          <ac:chgData name="李　加一" userId="57c7aacc-bf7d-4fb4-8504-717f93f5f2c1" providerId="ADAL" clId="{123E82D9-2B71-4C29-B5B3-FF90E714039B}" dt="2023-02-11T03:32:50.110" v="5078" actId="14100"/>
          <ac:spMkLst>
            <pc:docMk/>
            <pc:sldMk cId="3874859408" sldId="283"/>
            <ac:spMk id="2" creationId="{0522A3B5-CCF3-E5D5-C816-CCD319ED0979}"/>
          </ac:spMkLst>
        </pc:spChg>
        <pc:graphicFrameChg chg="modGraphic">
          <ac:chgData name="李　加一" userId="57c7aacc-bf7d-4fb4-8504-717f93f5f2c1" providerId="ADAL" clId="{123E82D9-2B71-4C29-B5B3-FF90E714039B}" dt="2023-02-09T19:43:37.770" v="2023" actId="20577"/>
          <ac:graphicFrameMkLst>
            <pc:docMk/>
            <pc:sldMk cId="3874859408" sldId="283"/>
            <ac:graphicFrameMk id="12" creationId="{C59EDA2D-9275-7AAA-146F-F9B4C3971CD8}"/>
          </ac:graphicFrameMkLst>
        </pc:graphicFrameChg>
        <pc:cxnChg chg="mod">
          <ac:chgData name="李　加一" userId="57c7aacc-bf7d-4fb4-8504-717f93f5f2c1" providerId="ADAL" clId="{123E82D9-2B71-4C29-B5B3-FF90E714039B}" dt="2023-02-11T03:32:57.045" v="5079" actId="14100"/>
          <ac:cxnSpMkLst>
            <pc:docMk/>
            <pc:sldMk cId="3874859408" sldId="283"/>
            <ac:cxnSpMk id="14" creationId="{0316990D-A116-2209-F3E9-9B8B65DC6B11}"/>
          </ac:cxnSpMkLst>
        </pc:cxnChg>
      </pc:sldChg>
      <pc:sldChg chg="addSp delSp modSp add mod modNotesTx">
        <pc:chgData name="李　加一" userId="57c7aacc-bf7d-4fb4-8504-717f93f5f2c1" providerId="ADAL" clId="{123E82D9-2B71-4C29-B5B3-FF90E714039B}" dt="2023-02-11T03:34:12.661" v="5094" actId="167"/>
        <pc:sldMkLst>
          <pc:docMk/>
          <pc:sldMk cId="2282048360" sldId="284"/>
        </pc:sldMkLst>
        <pc:spChg chg="del">
          <ac:chgData name="李　加一" userId="57c7aacc-bf7d-4fb4-8504-717f93f5f2c1" providerId="ADAL" clId="{123E82D9-2B71-4C29-B5B3-FF90E714039B}" dt="2023-02-09T20:25:06.442" v="2973" actId="478"/>
          <ac:spMkLst>
            <pc:docMk/>
            <pc:sldMk cId="2282048360" sldId="284"/>
            <ac:spMk id="2" creationId="{5CD6F40F-4747-4B74-B841-E0FCCB68B177}"/>
          </ac:spMkLst>
        </pc:spChg>
        <pc:spChg chg="add mod ord">
          <ac:chgData name="李　加一" userId="57c7aacc-bf7d-4fb4-8504-717f93f5f2c1" providerId="ADAL" clId="{123E82D9-2B71-4C29-B5B3-FF90E714039B}" dt="2023-02-11T03:34:12.661" v="5094" actId="167"/>
          <ac:spMkLst>
            <pc:docMk/>
            <pc:sldMk cId="2282048360" sldId="284"/>
            <ac:spMk id="2" creationId="{D5D89024-FE66-392D-0E32-0A8D1C005730}"/>
          </ac:spMkLst>
        </pc:spChg>
        <pc:spChg chg="mod">
          <ac:chgData name="李　加一" userId="57c7aacc-bf7d-4fb4-8504-717f93f5f2c1" providerId="ADAL" clId="{123E82D9-2B71-4C29-B5B3-FF90E714039B}" dt="2023-02-09T20:21:15.220" v="2972"/>
          <ac:spMkLst>
            <pc:docMk/>
            <pc:sldMk cId="2282048360" sldId="284"/>
            <ac:spMk id="6" creationId="{00000000-0000-0000-0000-000000000000}"/>
          </ac:spMkLst>
        </pc:spChg>
        <pc:spChg chg="add mod">
          <ac:chgData name="李　加一" userId="57c7aacc-bf7d-4fb4-8504-717f93f5f2c1" providerId="ADAL" clId="{123E82D9-2B71-4C29-B5B3-FF90E714039B}" dt="2023-02-09T21:56:15.070" v="3020" actId="1076"/>
          <ac:spMkLst>
            <pc:docMk/>
            <pc:sldMk cId="2282048360" sldId="284"/>
            <ac:spMk id="14" creationId="{5313EF95-5D8F-81D5-F39D-D85348632F1F}"/>
          </ac:spMkLst>
        </pc:spChg>
        <pc:picChg chg="del">
          <ac:chgData name="李　加一" userId="57c7aacc-bf7d-4fb4-8504-717f93f5f2c1" providerId="ADAL" clId="{123E82D9-2B71-4C29-B5B3-FF90E714039B}" dt="2023-02-09T20:21:05.150" v="2971" actId="478"/>
          <ac:picMkLst>
            <pc:docMk/>
            <pc:sldMk cId="2282048360" sldId="284"/>
            <ac:picMk id="8" creationId="{08FE7B15-312D-77FE-F134-5374FDC61C25}"/>
          </ac:picMkLst>
        </pc:picChg>
        <pc:picChg chg="add del mod">
          <ac:chgData name="李　加一" userId="57c7aacc-bf7d-4fb4-8504-717f93f5f2c1" providerId="ADAL" clId="{123E82D9-2B71-4C29-B5B3-FF90E714039B}" dt="2023-02-09T20:26:08.670" v="2977" actId="478"/>
          <ac:picMkLst>
            <pc:docMk/>
            <pc:sldMk cId="2282048360" sldId="284"/>
            <ac:picMk id="9" creationId="{51F208C6-3174-6C41-80F2-406B697578A7}"/>
          </ac:picMkLst>
        </pc:picChg>
        <pc:picChg chg="add del">
          <ac:chgData name="李　加一" userId="57c7aacc-bf7d-4fb4-8504-717f93f5f2c1" providerId="ADAL" clId="{123E82D9-2B71-4C29-B5B3-FF90E714039B}" dt="2023-02-09T20:26:12.590" v="2979" actId="478"/>
          <ac:picMkLst>
            <pc:docMk/>
            <pc:sldMk cId="2282048360" sldId="284"/>
            <ac:picMk id="11" creationId="{E9B428FC-C13D-9DC2-F3AA-B68B783B7D75}"/>
          </ac:picMkLst>
        </pc:picChg>
        <pc:picChg chg="add mod">
          <ac:chgData name="李　加一" userId="57c7aacc-bf7d-4fb4-8504-717f93f5f2c1" providerId="ADAL" clId="{123E82D9-2B71-4C29-B5B3-FF90E714039B}" dt="2023-02-09T21:56:20.848" v="3021" actId="1076"/>
          <ac:picMkLst>
            <pc:docMk/>
            <pc:sldMk cId="2282048360" sldId="284"/>
            <ac:picMk id="13" creationId="{1A1FB7CC-E529-44A5-0CE9-FCEF5B749D93}"/>
          </ac:picMkLst>
        </pc:picChg>
      </pc:sldChg>
      <pc:sldChg chg="addSp modSp add mod ord modNotesTx">
        <pc:chgData name="李　加一" userId="57c7aacc-bf7d-4fb4-8504-717f93f5f2c1" providerId="ADAL" clId="{123E82D9-2B71-4C29-B5B3-FF90E714039B}" dt="2023-02-11T03:35:34.041" v="5146" actId="1076"/>
        <pc:sldMkLst>
          <pc:docMk/>
          <pc:sldMk cId="1191936272" sldId="285"/>
        </pc:sldMkLst>
        <pc:spChg chg="mod">
          <ac:chgData name="李　加一" userId="57c7aacc-bf7d-4fb4-8504-717f93f5f2c1" providerId="ADAL" clId="{123E82D9-2B71-4C29-B5B3-FF90E714039B}" dt="2023-02-09T20:12:08.451" v="2546" actId="1076"/>
          <ac:spMkLst>
            <pc:docMk/>
            <pc:sldMk cId="1191936272" sldId="285"/>
            <ac:spMk id="2" creationId="{5CD6F40F-4747-4B74-B841-E0FCCB68B177}"/>
          </ac:spMkLst>
        </pc:spChg>
        <pc:spChg chg="add mod ord">
          <ac:chgData name="李　加一" userId="57c7aacc-bf7d-4fb4-8504-717f93f5f2c1" providerId="ADAL" clId="{123E82D9-2B71-4C29-B5B3-FF90E714039B}" dt="2023-02-11T03:35:25.273" v="5144" actId="167"/>
          <ac:spMkLst>
            <pc:docMk/>
            <pc:sldMk cId="1191936272" sldId="285"/>
            <ac:spMk id="7" creationId="{90ED0545-C7E5-F170-C603-FE3B7E23B653}"/>
          </ac:spMkLst>
        </pc:spChg>
        <pc:picChg chg="mod ord">
          <ac:chgData name="李　加一" userId="57c7aacc-bf7d-4fb4-8504-717f93f5f2c1" providerId="ADAL" clId="{123E82D9-2B71-4C29-B5B3-FF90E714039B}" dt="2023-02-11T03:35:34.041" v="5146" actId="1076"/>
          <ac:picMkLst>
            <pc:docMk/>
            <pc:sldMk cId="1191936272" sldId="285"/>
            <ac:picMk id="8" creationId="{08FE7B15-312D-77FE-F134-5374FDC61C25}"/>
          </ac:picMkLst>
        </pc:picChg>
      </pc:sldChg>
      <pc:sldChg chg="addSp delSp modSp add mod modNotesTx">
        <pc:chgData name="李　加一" userId="57c7aacc-bf7d-4fb4-8504-717f93f5f2c1" providerId="ADAL" clId="{123E82D9-2B71-4C29-B5B3-FF90E714039B}" dt="2023-02-11T03:36:16.322" v="5189" actId="1036"/>
        <pc:sldMkLst>
          <pc:docMk/>
          <pc:sldMk cId="2414720995" sldId="286"/>
        </pc:sldMkLst>
        <pc:spChg chg="add mod ord">
          <ac:chgData name="李　加一" userId="57c7aacc-bf7d-4fb4-8504-717f93f5f2c1" providerId="ADAL" clId="{123E82D9-2B71-4C29-B5B3-FF90E714039B}" dt="2023-02-11T03:36:05.869" v="5176" actId="167"/>
          <ac:spMkLst>
            <pc:docMk/>
            <pc:sldMk cId="2414720995" sldId="286"/>
            <ac:spMk id="2" creationId="{2F4C7B2A-32CE-36C9-F503-76F1CD3C3CBD}"/>
          </ac:spMkLst>
        </pc:spChg>
        <pc:spChg chg="del">
          <ac:chgData name="李　加一" userId="57c7aacc-bf7d-4fb4-8504-717f93f5f2c1" providerId="ADAL" clId="{123E82D9-2B71-4C29-B5B3-FF90E714039B}" dt="2023-02-09T22:08:56.827" v="3365" actId="478"/>
          <ac:spMkLst>
            <pc:docMk/>
            <pc:sldMk cId="2414720995" sldId="286"/>
            <ac:spMk id="2" creationId="{5CD6F40F-4747-4B74-B841-E0FCCB68B177}"/>
          </ac:spMkLst>
        </pc:spChg>
        <pc:spChg chg="add del mod">
          <ac:chgData name="李　加一" userId="57c7aacc-bf7d-4fb4-8504-717f93f5f2c1" providerId="ADAL" clId="{123E82D9-2B71-4C29-B5B3-FF90E714039B}" dt="2023-02-09T22:09:03.673" v="3369"/>
          <ac:spMkLst>
            <pc:docMk/>
            <pc:sldMk cId="2414720995" sldId="286"/>
            <ac:spMk id="7" creationId="{91AE00BE-03FE-2161-BA9B-D5511982E676}"/>
          </ac:spMkLst>
        </pc:spChg>
        <pc:spChg chg="mod">
          <ac:chgData name="李　加一" userId="57c7aacc-bf7d-4fb4-8504-717f93f5f2c1" providerId="ADAL" clId="{123E82D9-2B71-4C29-B5B3-FF90E714039B}" dt="2023-02-09T22:08:57.873" v="3366"/>
          <ac:spMkLst>
            <pc:docMk/>
            <pc:sldMk cId="2414720995" sldId="286"/>
            <ac:spMk id="10" creationId="{20501872-9EDC-55B8-C7BB-DF9A2192F11C}"/>
          </ac:spMkLst>
        </pc:spChg>
        <pc:spChg chg="mod">
          <ac:chgData name="李　加一" userId="57c7aacc-bf7d-4fb4-8504-717f93f5f2c1" providerId="ADAL" clId="{123E82D9-2B71-4C29-B5B3-FF90E714039B}" dt="2023-02-09T22:08:57.873" v="3366"/>
          <ac:spMkLst>
            <pc:docMk/>
            <pc:sldMk cId="2414720995" sldId="286"/>
            <ac:spMk id="11" creationId="{1BED1D33-2A44-7CEE-3077-F60F1707F127}"/>
          </ac:spMkLst>
        </pc:spChg>
        <pc:spChg chg="mod">
          <ac:chgData name="李　加一" userId="57c7aacc-bf7d-4fb4-8504-717f93f5f2c1" providerId="ADAL" clId="{123E82D9-2B71-4C29-B5B3-FF90E714039B}" dt="2023-02-09T22:08:57.873" v="3366"/>
          <ac:spMkLst>
            <pc:docMk/>
            <pc:sldMk cId="2414720995" sldId="286"/>
            <ac:spMk id="12" creationId="{A36C0FA0-8297-896B-0953-BB1D1ECCD2B8}"/>
          </ac:spMkLst>
        </pc:spChg>
        <pc:spChg chg="mod">
          <ac:chgData name="李　加一" userId="57c7aacc-bf7d-4fb4-8504-717f93f5f2c1" providerId="ADAL" clId="{123E82D9-2B71-4C29-B5B3-FF90E714039B}" dt="2023-02-09T22:08:57.873" v="3366"/>
          <ac:spMkLst>
            <pc:docMk/>
            <pc:sldMk cId="2414720995" sldId="286"/>
            <ac:spMk id="13" creationId="{A29823AF-9F29-5F64-5222-455BE5C7833F}"/>
          </ac:spMkLst>
        </pc:spChg>
        <pc:spChg chg="mod">
          <ac:chgData name="李　加一" userId="57c7aacc-bf7d-4fb4-8504-717f93f5f2c1" providerId="ADAL" clId="{123E82D9-2B71-4C29-B5B3-FF90E714039B}" dt="2023-02-09T22:08:57.873" v="3366"/>
          <ac:spMkLst>
            <pc:docMk/>
            <pc:sldMk cId="2414720995" sldId="286"/>
            <ac:spMk id="14" creationId="{891D46FD-5FA4-C502-1ADA-67196E2925CE}"/>
          </ac:spMkLst>
        </pc:spChg>
        <pc:spChg chg="mod">
          <ac:chgData name="李　加一" userId="57c7aacc-bf7d-4fb4-8504-717f93f5f2c1" providerId="ADAL" clId="{123E82D9-2B71-4C29-B5B3-FF90E714039B}" dt="2023-02-09T22:08:57.873" v="3366"/>
          <ac:spMkLst>
            <pc:docMk/>
            <pc:sldMk cId="2414720995" sldId="286"/>
            <ac:spMk id="23" creationId="{C0B02299-7644-6926-7BB4-1472C601270F}"/>
          </ac:spMkLst>
        </pc:spChg>
        <pc:spChg chg="mod">
          <ac:chgData name="李　加一" userId="57c7aacc-bf7d-4fb4-8504-717f93f5f2c1" providerId="ADAL" clId="{123E82D9-2B71-4C29-B5B3-FF90E714039B}" dt="2023-02-09T22:08:57.873" v="3366"/>
          <ac:spMkLst>
            <pc:docMk/>
            <pc:sldMk cId="2414720995" sldId="286"/>
            <ac:spMk id="25" creationId="{E27EA13D-FD9D-671B-C923-CF1FC2FA2226}"/>
          </ac:spMkLst>
        </pc:spChg>
        <pc:spChg chg="mod">
          <ac:chgData name="李　加一" userId="57c7aacc-bf7d-4fb4-8504-717f93f5f2c1" providerId="ADAL" clId="{123E82D9-2B71-4C29-B5B3-FF90E714039B}" dt="2023-02-09T22:08:57.873" v="3366"/>
          <ac:spMkLst>
            <pc:docMk/>
            <pc:sldMk cId="2414720995" sldId="286"/>
            <ac:spMk id="26" creationId="{F5135A6A-BAAC-FA83-8DB1-251E2327A0D2}"/>
          </ac:spMkLst>
        </pc:spChg>
        <pc:spChg chg="mod">
          <ac:chgData name="李　加一" userId="57c7aacc-bf7d-4fb4-8504-717f93f5f2c1" providerId="ADAL" clId="{123E82D9-2B71-4C29-B5B3-FF90E714039B}" dt="2023-02-09T22:08:57.873" v="3366"/>
          <ac:spMkLst>
            <pc:docMk/>
            <pc:sldMk cId="2414720995" sldId="286"/>
            <ac:spMk id="28" creationId="{96AD1E2E-F81B-D868-9D0C-453ACCF13165}"/>
          </ac:spMkLst>
        </pc:spChg>
        <pc:spChg chg="mod">
          <ac:chgData name="李　加一" userId="57c7aacc-bf7d-4fb4-8504-717f93f5f2c1" providerId="ADAL" clId="{123E82D9-2B71-4C29-B5B3-FF90E714039B}" dt="2023-02-09T22:08:57.873" v="3366"/>
          <ac:spMkLst>
            <pc:docMk/>
            <pc:sldMk cId="2414720995" sldId="286"/>
            <ac:spMk id="29" creationId="{6BC38DF5-B4EE-4CBB-1031-98855FA49079}"/>
          </ac:spMkLst>
        </pc:spChg>
        <pc:spChg chg="mod">
          <ac:chgData name="李　加一" userId="57c7aacc-bf7d-4fb4-8504-717f93f5f2c1" providerId="ADAL" clId="{123E82D9-2B71-4C29-B5B3-FF90E714039B}" dt="2023-02-09T22:08:57.873" v="3366"/>
          <ac:spMkLst>
            <pc:docMk/>
            <pc:sldMk cId="2414720995" sldId="286"/>
            <ac:spMk id="30" creationId="{AB820B0E-49AF-B0BE-5DD8-AAA4930030B8}"/>
          </ac:spMkLst>
        </pc:spChg>
        <pc:spChg chg="mod">
          <ac:chgData name="李　加一" userId="57c7aacc-bf7d-4fb4-8504-717f93f5f2c1" providerId="ADAL" clId="{123E82D9-2B71-4C29-B5B3-FF90E714039B}" dt="2023-02-09T22:08:57.873" v="3366"/>
          <ac:spMkLst>
            <pc:docMk/>
            <pc:sldMk cId="2414720995" sldId="286"/>
            <ac:spMk id="33" creationId="{08B76D8F-A525-33FC-C497-860658FABE76}"/>
          </ac:spMkLst>
        </pc:spChg>
        <pc:spChg chg="mod">
          <ac:chgData name="李　加一" userId="57c7aacc-bf7d-4fb4-8504-717f93f5f2c1" providerId="ADAL" clId="{123E82D9-2B71-4C29-B5B3-FF90E714039B}" dt="2023-02-09T22:08:57.873" v="3366"/>
          <ac:spMkLst>
            <pc:docMk/>
            <pc:sldMk cId="2414720995" sldId="286"/>
            <ac:spMk id="34" creationId="{1C319286-28B0-12B5-9610-7315123C0DEE}"/>
          </ac:spMkLst>
        </pc:spChg>
        <pc:spChg chg="mod">
          <ac:chgData name="李　加一" userId="57c7aacc-bf7d-4fb4-8504-717f93f5f2c1" providerId="ADAL" clId="{123E82D9-2B71-4C29-B5B3-FF90E714039B}" dt="2023-02-09T22:08:57.873" v="3366"/>
          <ac:spMkLst>
            <pc:docMk/>
            <pc:sldMk cId="2414720995" sldId="286"/>
            <ac:spMk id="35" creationId="{3AF4034C-AA50-23EE-C51F-23DF5B69EE6B}"/>
          </ac:spMkLst>
        </pc:spChg>
        <pc:spChg chg="mod">
          <ac:chgData name="李　加一" userId="57c7aacc-bf7d-4fb4-8504-717f93f5f2c1" providerId="ADAL" clId="{123E82D9-2B71-4C29-B5B3-FF90E714039B}" dt="2023-02-09T22:08:57.873" v="3366"/>
          <ac:spMkLst>
            <pc:docMk/>
            <pc:sldMk cId="2414720995" sldId="286"/>
            <ac:spMk id="36" creationId="{222A6DC4-1F4E-17CB-4DB3-3411E8E13A44}"/>
          </ac:spMkLst>
        </pc:spChg>
        <pc:spChg chg="mod">
          <ac:chgData name="李　加一" userId="57c7aacc-bf7d-4fb4-8504-717f93f5f2c1" providerId="ADAL" clId="{123E82D9-2B71-4C29-B5B3-FF90E714039B}" dt="2023-02-09T22:08:57.873" v="3366"/>
          <ac:spMkLst>
            <pc:docMk/>
            <pc:sldMk cId="2414720995" sldId="286"/>
            <ac:spMk id="37" creationId="{A6CF8664-FFF3-310C-290A-015CAA12FC37}"/>
          </ac:spMkLst>
        </pc:spChg>
        <pc:spChg chg="mod">
          <ac:chgData name="李　加一" userId="57c7aacc-bf7d-4fb4-8504-717f93f5f2c1" providerId="ADAL" clId="{123E82D9-2B71-4C29-B5B3-FF90E714039B}" dt="2023-02-09T22:08:57.873" v="3366"/>
          <ac:spMkLst>
            <pc:docMk/>
            <pc:sldMk cId="2414720995" sldId="286"/>
            <ac:spMk id="39" creationId="{DC9963C4-9A44-FB3A-C8C6-5FA8BE30D9C8}"/>
          </ac:spMkLst>
        </pc:spChg>
        <pc:spChg chg="mod">
          <ac:chgData name="李　加一" userId="57c7aacc-bf7d-4fb4-8504-717f93f5f2c1" providerId="ADAL" clId="{123E82D9-2B71-4C29-B5B3-FF90E714039B}" dt="2023-02-09T22:08:57.873" v="3366"/>
          <ac:spMkLst>
            <pc:docMk/>
            <pc:sldMk cId="2414720995" sldId="286"/>
            <ac:spMk id="40" creationId="{EBBF9DE2-3E00-FF05-128C-4721FEF0CA85}"/>
          </ac:spMkLst>
        </pc:spChg>
        <pc:spChg chg="mod">
          <ac:chgData name="李　加一" userId="57c7aacc-bf7d-4fb4-8504-717f93f5f2c1" providerId="ADAL" clId="{123E82D9-2B71-4C29-B5B3-FF90E714039B}" dt="2023-02-09T22:08:57.873" v="3366"/>
          <ac:spMkLst>
            <pc:docMk/>
            <pc:sldMk cId="2414720995" sldId="286"/>
            <ac:spMk id="41" creationId="{E735AE23-80C6-B48B-FF85-678DE767B57A}"/>
          </ac:spMkLst>
        </pc:spChg>
        <pc:spChg chg="mod">
          <ac:chgData name="李　加一" userId="57c7aacc-bf7d-4fb4-8504-717f93f5f2c1" providerId="ADAL" clId="{123E82D9-2B71-4C29-B5B3-FF90E714039B}" dt="2023-02-09T22:08:57.873" v="3366"/>
          <ac:spMkLst>
            <pc:docMk/>
            <pc:sldMk cId="2414720995" sldId="286"/>
            <ac:spMk id="42" creationId="{C6828C6F-122A-54C0-8D86-6ACEA2B5BF53}"/>
          </ac:spMkLst>
        </pc:spChg>
        <pc:spChg chg="mod">
          <ac:chgData name="李　加一" userId="57c7aacc-bf7d-4fb4-8504-717f93f5f2c1" providerId="ADAL" clId="{123E82D9-2B71-4C29-B5B3-FF90E714039B}" dt="2023-02-09T22:08:57.873" v="3366"/>
          <ac:spMkLst>
            <pc:docMk/>
            <pc:sldMk cId="2414720995" sldId="286"/>
            <ac:spMk id="43" creationId="{EECE6612-9BBE-FC9C-CD58-E0FFCA65261E}"/>
          </ac:spMkLst>
        </pc:spChg>
        <pc:spChg chg="mod">
          <ac:chgData name="李　加一" userId="57c7aacc-bf7d-4fb4-8504-717f93f5f2c1" providerId="ADAL" clId="{123E82D9-2B71-4C29-B5B3-FF90E714039B}" dt="2023-02-09T22:08:57.873" v="3366"/>
          <ac:spMkLst>
            <pc:docMk/>
            <pc:sldMk cId="2414720995" sldId="286"/>
            <ac:spMk id="44" creationId="{AB75AA9E-01EA-2880-24CF-39A38EA07E96}"/>
          </ac:spMkLst>
        </pc:spChg>
        <pc:spChg chg="mod">
          <ac:chgData name="李　加一" userId="57c7aacc-bf7d-4fb4-8504-717f93f5f2c1" providerId="ADAL" clId="{123E82D9-2B71-4C29-B5B3-FF90E714039B}" dt="2023-02-09T22:08:57.873" v="3366"/>
          <ac:spMkLst>
            <pc:docMk/>
            <pc:sldMk cId="2414720995" sldId="286"/>
            <ac:spMk id="56" creationId="{1C3C35F9-5A2B-3271-D201-CF20033317D7}"/>
          </ac:spMkLst>
        </pc:spChg>
        <pc:spChg chg="mod">
          <ac:chgData name="李　加一" userId="57c7aacc-bf7d-4fb4-8504-717f93f5f2c1" providerId="ADAL" clId="{123E82D9-2B71-4C29-B5B3-FF90E714039B}" dt="2023-02-09T22:08:57.873" v="3366"/>
          <ac:spMkLst>
            <pc:docMk/>
            <pc:sldMk cId="2414720995" sldId="286"/>
            <ac:spMk id="57" creationId="{6161314F-520B-8B68-081E-149F2314E42E}"/>
          </ac:spMkLst>
        </pc:spChg>
        <pc:spChg chg="mod">
          <ac:chgData name="李　加一" userId="57c7aacc-bf7d-4fb4-8504-717f93f5f2c1" providerId="ADAL" clId="{123E82D9-2B71-4C29-B5B3-FF90E714039B}" dt="2023-02-09T22:08:57.873" v="3366"/>
          <ac:spMkLst>
            <pc:docMk/>
            <pc:sldMk cId="2414720995" sldId="286"/>
            <ac:spMk id="58" creationId="{177CF917-359B-FFDF-3221-692C8BBD67AA}"/>
          </ac:spMkLst>
        </pc:spChg>
        <pc:spChg chg="mod">
          <ac:chgData name="李　加一" userId="57c7aacc-bf7d-4fb4-8504-717f93f5f2c1" providerId="ADAL" clId="{123E82D9-2B71-4C29-B5B3-FF90E714039B}" dt="2023-02-09T22:08:57.873" v="3366"/>
          <ac:spMkLst>
            <pc:docMk/>
            <pc:sldMk cId="2414720995" sldId="286"/>
            <ac:spMk id="60" creationId="{3479CD0B-3E99-C784-CB96-5E513E6BC513}"/>
          </ac:spMkLst>
        </pc:spChg>
        <pc:spChg chg="mod">
          <ac:chgData name="李　加一" userId="57c7aacc-bf7d-4fb4-8504-717f93f5f2c1" providerId="ADAL" clId="{123E82D9-2B71-4C29-B5B3-FF90E714039B}" dt="2023-02-09T22:08:57.873" v="3366"/>
          <ac:spMkLst>
            <pc:docMk/>
            <pc:sldMk cId="2414720995" sldId="286"/>
            <ac:spMk id="61" creationId="{DD594E92-C368-CC11-868A-6F5656495534}"/>
          </ac:spMkLst>
        </pc:spChg>
        <pc:spChg chg="mod">
          <ac:chgData name="李　加一" userId="57c7aacc-bf7d-4fb4-8504-717f93f5f2c1" providerId="ADAL" clId="{123E82D9-2B71-4C29-B5B3-FF90E714039B}" dt="2023-02-09T22:08:57.873" v="3366"/>
          <ac:spMkLst>
            <pc:docMk/>
            <pc:sldMk cId="2414720995" sldId="286"/>
            <ac:spMk id="66" creationId="{7E69E889-8924-AF3F-C590-65B9B6B92D95}"/>
          </ac:spMkLst>
        </pc:spChg>
        <pc:spChg chg="mod">
          <ac:chgData name="李　加一" userId="57c7aacc-bf7d-4fb4-8504-717f93f5f2c1" providerId="ADAL" clId="{123E82D9-2B71-4C29-B5B3-FF90E714039B}" dt="2023-02-09T22:08:57.873" v="3366"/>
          <ac:spMkLst>
            <pc:docMk/>
            <pc:sldMk cId="2414720995" sldId="286"/>
            <ac:spMk id="67" creationId="{3196BEA9-C71B-30CC-529C-BBCC635EE230}"/>
          </ac:spMkLst>
        </pc:spChg>
        <pc:spChg chg="mod">
          <ac:chgData name="李　加一" userId="57c7aacc-bf7d-4fb4-8504-717f93f5f2c1" providerId="ADAL" clId="{123E82D9-2B71-4C29-B5B3-FF90E714039B}" dt="2023-02-09T22:08:57.873" v="3366"/>
          <ac:spMkLst>
            <pc:docMk/>
            <pc:sldMk cId="2414720995" sldId="286"/>
            <ac:spMk id="68" creationId="{EFFC7320-47ED-92A9-B2DA-E6233C4A419F}"/>
          </ac:spMkLst>
        </pc:spChg>
        <pc:spChg chg="mod">
          <ac:chgData name="李　加一" userId="57c7aacc-bf7d-4fb4-8504-717f93f5f2c1" providerId="ADAL" clId="{123E82D9-2B71-4C29-B5B3-FF90E714039B}" dt="2023-02-09T22:08:57.873" v="3366"/>
          <ac:spMkLst>
            <pc:docMk/>
            <pc:sldMk cId="2414720995" sldId="286"/>
            <ac:spMk id="69" creationId="{527630CC-77FD-201B-734D-0FB172D3E780}"/>
          </ac:spMkLst>
        </pc:spChg>
        <pc:spChg chg="mod">
          <ac:chgData name="李　加一" userId="57c7aacc-bf7d-4fb4-8504-717f93f5f2c1" providerId="ADAL" clId="{123E82D9-2B71-4C29-B5B3-FF90E714039B}" dt="2023-02-09T22:08:57.873" v="3366"/>
          <ac:spMkLst>
            <pc:docMk/>
            <pc:sldMk cId="2414720995" sldId="286"/>
            <ac:spMk id="70" creationId="{3F45E143-08B0-9BEB-6394-A48390B14642}"/>
          </ac:spMkLst>
        </pc:spChg>
        <pc:spChg chg="mod">
          <ac:chgData name="李　加一" userId="57c7aacc-bf7d-4fb4-8504-717f93f5f2c1" providerId="ADAL" clId="{123E82D9-2B71-4C29-B5B3-FF90E714039B}" dt="2023-02-09T22:08:57.873" v="3366"/>
          <ac:spMkLst>
            <pc:docMk/>
            <pc:sldMk cId="2414720995" sldId="286"/>
            <ac:spMk id="71" creationId="{3D96C54D-492D-DEE6-1C4A-A12A0FEEC857}"/>
          </ac:spMkLst>
        </pc:spChg>
        <pc:spChg chg="mod">
          <ac:chgData name="李　加一" userId="57c7aacc-bf7d-4fb4-8504-717f93f5f2c1" providerId="ADAL" clId="{123E82D9-2B71-4C29-B5B3-FF90E714039B}" dt="2023-02-09T22:08:57.873" v="3366"/>
          <ac:spMkLst>
            <pc:docMk/>
            <pc:sldMk cId="2414720995" sldId="286"/>
            <ac:spMk id="72" creationId="{34612299-7E10-043A-14BB-A61429C24630}"/>
          </ac:spMkLst>
        </pc:spChg>
        <pc:spChg chg="mod">
          <ac:chgData name="李　加一" userId="57c7aacc-bf7d-4fb4-8504-717f93f5f2c1" providerId="ADAL" clId="{123E82D9-2B71-4C29-B5B3-FF90E714039B}" dt="2023-02-09T22:08:57.873" v="3366"/>
          <ac:spMkLst>
            <pc:docMk/>
            <pc:sldMk cId="2414720995" sldId="286"/>
            <ac:spMk id="76" creationId="{5CCD2087-8E51-707E-B474-06FA53AB8DC2}"/>
          </ac:spMkLst>
        </pc:spChg>
        <pc:spChg chg="mod">
          <ac:chgData name="李　加一" userId="57c7aacc-bf7d-4fb4-8504-717f93f5f2c1" providerId="ADAL" clId="{123E82D9-2B71-4C29-B5B3-FF90E714039B}" dt="2023-02-09T22:08:57.873" v="3366"/>
          <ac:spMkLst>
            <pc:docMk/>
            <pc:sldMk cId="2414720995" sldId="286"/>
            <ac:spMk id="79" creationId="{9AB9AB17-92EA-9AB7-38B9-35538060B08A}"/>
          </ac:spMkLst>
        </pc:spChg>
        <pc:spChg chg="mod">
          <ac:chgData name="李　加一" userId="57c7aacc-bf7d-4fb4-8504-717f93f5f2c1" providerId="ADAL" clId="{123E82D9-2B71-4C29-B5B3-FF90E714039B}" dt="2023-02-09T22:08:57.873" v="3366"/>
          <ac:spMkLst>
            <pc:docMk/>
            <pc:sldMk cId="2414720995" sldId="286"/>
            <ac:spMk id="80" creationId="{F663A720-9989-7A4B-5313-4A523B63E6AD}"/>
          </ac:spMkLst>
        </pc:spChg>
        <pc:spChg chg="mod">
          <ac:chgData name="李　加一" userId="57c7aacc-bf7d-4fb4-8504-717f93f5f2c1" providerId="ADAL" clId="{123E82D9-2B71-4C29-B5B3-FF90E714039B}" dt="2023-02-09T22:08:57.873" v="3366"/>
          <ac:spMkLst>
            <pc:docMk/>
            <pc:sldMk cId="2414720995" sldId="286"/>
            <ac:spMk id="83" creationId="{DEF85DBA-D759-69DB-802D-C5F29BEA12D6}"/>
          </ac:spMkLst>
        </pc:spChg>
        <pc:spChg chg="mod">
          <ac:chgData name="李　加一" userId="57c7aacc-bf7d-4fb4-8504-717f93f5f2c1" providerId="ADAL" clId="{123E82D9-2B71-4C29-B5B3-FF90E714039B}" dt="2023-02-09T22:08:57.873" v="3366"/>
          <ac:spMkLst>
            <pc:docMk/>
            <pc:sldMk cId="2414720995" sldId="286"/>
            <ac:spMk id="87" creationId="{DF80076E-7762-8E61-2683-69E17D24B177}"/>
          </ac:spMkLst>
        </pc:spChg>
        <pc:spChg chg="mod">
          <ac:chgData name="李　加一" userId="57c7aacc-bf7d-4fb4-8504-717f93f5f2c1" providerId="ADAL" clId="{123E82D9-2B71-4C29-B5B3-FF90E714039B}" dt="2023-02-09T22:08:57.873" v="3366"/>
          <ac:spMkLst>
            <pc:docMk/>
            <pc:sldMk cId="2414720995" sldId="286"/>
            <ac:spMk id="88" creationId="{5D70B48E-49A2-6F86-D920-965FFD1E1F0D}"/>
          </ac:spMkLst>
        </pc:spChg>
        <pc:spChg chg="mod">
          <ac:chgData name="李　加一" userId="57c7aacc-bf7d-4fb4-8504-717f93f5f2c1" providerId="ADAL" clId="{123E82D9-2B71-4C29-B5B3-FF90E714039B}" dt="2023-02-09T22:08:57.873" v="3366"/>
          <ac:spMkLst>
            <pc:docMk/>
            <pc:sldMk cId="2414720995" sldId="286"/>
            <ac:spMk id="90" creationId="{3557BB4F-15F8-F40A-D3E4-0DE80E68494A}"/>
          </ac:spMkLst>
        </pc:spChg>
        <pc:spChg chg="mod">
          <ac:chgData name="李　加一" userId="57c7aacc-bf7d-4fb4-8504-717f93f5f2c1" providerId="ADAL" clId="{123E82D9-2B71-4C29-B5B3-FF90E714039B}" dt="2023-02-09T22:08:57.873" v="3366"/>
          <ac:spMkLst>
            <pc:docMk/>
            <pc:sldMk cId="2414720995" sldId="286"/>
            <ac:spMk id="96" creationId="{3E10620C-0F13-38C3-5EAA-ADF0C44378B9}"/>
          </ac:spMkLst>
        </pc:spChg>
        <pc:spChg chg="mod">
          <ac:chgData name="李　加一" userId="57c7aacc-bf7d-4fb4-8504-717f93f5f2c1" providerId="ADAL" clId="{123E82D9-2B71-4C29-B5B3-FF90E714039B}" dt="2023-02-09T22:08:57.873" v="3366"/>
          <ac:spMkLst>
            <pc:docMk/>
            <pc:sldMk cId="2414720995" sldId="286"/>
            <ac:spMk id="97" creationId="{B102F08E-7212-D22F-BA3C-85E003218343}"/>
          </ac:spMkLst>
        </pc:spChg>
        <pc:spChg chg="mod">
          <ac:chgData name="李　加一" userId="57c7aacc-bf7d-4fb4-8504-717f93f5f2c1" providerId="ADAL" clId="{123E82D9-2B71-4C29-B5B3-FF90E714039B}" dt="2023-02-09T22:08:57.873" v="3366"/>
          <ac:spMkLst>
            <pc:docMk/>
            <pc:sldMk cId="2414720995" sldId="286"/>
            <ac:spMk id="98" creationId="{A6661F09-8620-01ED-40D8-F5B1DED0E842}"/>
          </ac:spMkLst>
        </pc:spChg>
        <pc:spChg chg="mod">
          <ac:chgData name="李　加一" userId="57c7aacc-bf7d-4fb4-8504-717f93f5f2c1" providerId="ADAL" clId="{123E82D9-2B71-4C29-B5B3-FF90E714039B}" dt="2023-02-09T22:08:57.873" v="3366"/>
          <ac:spMkLst>
            <pc:docMk/>
            <pc:sldMk cId="2414720995" sldId="286"/>
            <ac:spMk id="100" creationId="{B6ED0871-AEFC-B8FA-68A6-C447DA861EBE}"/>
          </ac:spMkLst>
        </pc:spChg>
        <pc:spChg chg="mod">
          <ac:chgData name="李　加一" userId="57c7aacc-bf7d-4fb4-8504-717f93f5f2c1" providerId="ADAL" clId="{123E82D9-2B71-4C29-B5B3-FF90E714039B}" dt="2023-02-09T22:08:57.873" v="3366"/>
          <ac:spMkLst>
            <pc:docMk/>
            <pc:sldMk cId="2414720995" sldId="286"/>
            <ac:spMk id="104" creationId="{6D588C3C-4C1E-E65D-E44E-11D7C3DB7EA4}"/>
          </ac:spMkLst>
        </pc:spChg>
        <pc:spChg chg="mod">
          <ac:chgData name="李　加一" userId="57c7aacc-bf7d-4fb4-8504-717f93f5f2c1" providerId="ADAL" clId="{123E82D9-2B71-4C29-B5B3-FF90E714039B}" dt="2023-02-09T22:08:57.873" v="3366"/>
          <ac:spMkLst>
            <pc:docMk/>
            <pc:sldMk cId="2414720995" sldId="286"/>
            <ac:spMk id="107" creationId="{2D6D46DC-B771-A100-583E-550F104E35C2}"/>
          </ac:spMkLst>
        </pc:spChg>
        <pc:spChg chg="mod">
          <ac:chgData name="李　加一" userId="57c7aacc-bf7d-4fb4-8504-717f93f5f2c1" providerId="ADAL" clId="{123E82D9-2B71-4C29-B5B3-FF90E714039B}" dt="2023-02-09T22:08:57.873" v="3366"/>
          <ac:spMkLst>
            <pc:docMk/>
            <pc:sldMk cId="2414720995" sldId="286"/>
            <ac:spMk id="108" creationId="{A22EB2A9-9193-CAF2-AB43-70A972E7EBA0}"/>
          </ac:spMkLst>
        </pc:spChg>
        <pc:spChg chg="mod">
          <ac:chgData name="李　加一" userId="57c7aacc-bf7d-4fb4-8504-717f93f5f2c1" providerId="ADAL" clId="{123E82D9-2B71-4C29-B5B3-FF90E714039B}" dt="2023-02-09T22:08:57.873" v="3366"/>
          <ac:spMkLst>
            <pc:docMk/>
            <pc:sldMk cId="2414720995" sldId="286"/>
            <ac:spMk id="111" creationId="{29F81285-C6E1-E65A-B2C2-5A22557CA152}"/>
          </ac:spMkLst>
        </pc:spChg>
        <pc:spChg chg="mod">
          <ac:chgData name="李　加一" userId="57c7aacc-bf7d-4fb4-8504-717f93f5f2c1" providerId="ADAL" clId="{123E82D9-2B71-4C29-B5B3-FF90E714039B}" dt="2023-02-09T22:08:57.873" v="3366"/>
          <ac:spMkLst>
            <pc:docMk/>
            <pc:sldMk cId="2414720995" sldId="286"/>
            <ac:spMk id="112" creationId="{A359ABE7-7D15-AD43-D7C1-F87279E52CA2}"/>
          </ac:spMkLst>
        </pc:spChg>
        <pc:spChg chg="mod">
          <ac:chgData name="李　加一" userId="57c7aacc-bf7d-4fb4-8504-717f93f5f2c1" providerId="ADAL" clId="{123E82D9-2B71-4C29-B5B3-FF90E714039B}" dt="2023-02-09T22:08:57.873" v="3366"/>
          <ac:spMkLst>
            <pc:docMk/>
            <pc:sldMk cId="2414720995" sldId="286"/>
            <ac:spMk id="115" creationId="{B4E03FB5-2449-F830-7E51-10C8D7E06DCF}"/>
          </ac:spMkLst>
        </pc:spChg>
        <pc:spChg chg="mod">
          <ac:chgData name="李　加一" userId="57c7aacc-bf7d-4fb4-8504-717f93f5f2c1" providerId="ADAL" clId="{123E82D9-2B71-4C29-B5B3-FF90E714039B}" dt="2023-02-09T22:08:57.873" v="3366"/>
          <ac:spMkLst>
            <pc:docMk/>
            <pc:sldMk cId="2414720995" sldId="286"/>
            <ac:spMk id="116" creationId="{59D0B63A-3468-B918-FFA7-63695032CF26}"/>
          </ac:spMkLst>
        </pc:spChg>
        <pc:spChg chg="mod">
          <ac:chgData name="李　加一" userId="57c7aacc-bf7d-4fb4-8504-717f93f5f2c1" providerId="ADAL" clId="{123E82D9-2B71-4C29-B5B3-FF90E714039B}" dt="2023-02-09T22:08:57.873" v="3366"/>
          <ac:spMkLst>
            <pc:docMk/>
            <pc:sldMk cId="2414720995" sldId="286"/>
            <ac:spMk id="119" creationId="{CB4CF4CB-D81B-3677-7C70-CA8B4769061D}"/>
          </ac:spMkLst>
        </pc:spChg>
        <pc:spChg chg="mod">
          <ac:chgData name="李　加一" userId="57c7aacc-bf7d-4fb4-8504-717f93f5f2c1" providerId="ADAL" clId="{123E82D9-2B71-4C29-B5B3-FF90E714039B}" dt="2023-02-09T22:08:57.873" v="3366"/>
          <ac:spMkLst>
            <pc:docMk/>
            <pc:sldMk cId="2414720995" sldId="286"/>
            <ac:spMk id="120" creationId="{F66131B0-18F5-57EA-7A7B-774FDAA79233}"/>
          </ac:spMkLst>
        </pc:spChg>
        <pc:spChg chg="mod">
          <ac:chgData name="李　加一" userId="57c7aacc-bf7d-4fb4-8504-717f93f5f2c1" providerId="ADAL" clId="{123E82D9-2B71-4C29-B5B3-FF90E714039B}" dt="2023-02-09T22:08:57.873" v="3366"/>
          <ac:spMkLst>
            <pc:docMk/>
            <pc:sldMk cId="2414720995" sldId="286"/>
            <ac:spMk id="123" creationId="{417CF591-7C62-F50A-902E-60ADC0CC2501}"/>
          </ac:spMkLst>
        </pc:spChg>
        <pc:spChg chg="mod">
          <ac:chgData name="李　加一" userId="57c7aacc-bf7d-4fb4-8504-717f93f5f2c1" providerId="ADAL" clId="{123E82D9-2B71-4C29-B5B3-FF90E714039B}" dt="2023-02-09T22:08:57.873" v="3366"/>
          <ac:spMkLst>
            <pc:docMk/>
            <pc:sldMk cId="2414720995" sldId="286"/>
            <ac:spMk id="124" creationId="{5A36380A-147C-FCDD-83AC-C6BF303ECD8C}"/>
          </ac:spMkLst>
        </pc:spChg>
        <pc:spChg chg="mod">
          <ac:chgData name="李　加一" userId="57c7aacc-bf7d-4fb4-8504-717f93f5f2c1" providerId="ADAL" clId="{123E82D9-2B71-4C29-B5B3-FF90E714039B}" dt="2023-02-09T22:08:57.873" v="3366"/>
          <ac:spMkLst>
            <pc:docMk/>
            <pc:sldMk cId="2414720995" sldId="286"/>
            <ac:spMk id="127" creationId="{A26B6467-4447-8357-AB04-9AC15C426322}"/>
          </ac:spMkLst>
        </pc:spChg>
        <pc:spChg chg="mod">
          <ac:chgData name="李　加一" userId="57c7aacc-bf7d-4fb4-8504-717f93f5f2c1" providerId="ADAL" clId="{123E82D9-2B71-4C29-B5B3-FF90E714039B}" dt="2023-02-09T22:08:57.873" v="3366"/>
          <ac:spMkLst>
            <pc:docMk/>
            <pc:sldMk cId="2414720995" sldId="286"/>
            <ac:spMk id="128" creationId="{93664295-C358-AF50-5DED-C1E9444220E8}"/>
          </ac:spMkLst>
        </pc:spChg>
        <pc:spChg chg="mod">
          <ac:chgData name="李　加一" userId="57c7aacc-bf7d-4fb4-8504-717f93f5f2c1" providerId="ADAL" clId="{123E82D9-2B71-4C29-B5B3-FF90E714039B}" dt="2023-02-09T22:08:57.873" v="3366"/>
          <ac:spMkLst>
            <pc:docMk/>
            <pc:sldMk cId="2414720995" sldId="286"/>
            <ac:spMk id="131" creationId="{4E12A3E5-47EC-5600-11A9-65792B40591E}"/>
          </ac:spMkLst>
        </pc:spChg>
        <pc:spChg chg="mod">
          <ac:chgData name="李　加一" userId="57c7aacc-bf7d-4fb4-8504-717f93f5f2c1" providerId="ADAL" clId="{123E82D9-2B71-4C29-B5B3-FF90E714039B}" dt="2023-02-09T22:08:57.873" v="3366"/>
          <ac:spMkLst>
            <pc:docMk/>
            <pc:sldMk cId="2414720995" sldId="286"/>
            <ac:spMk id="132" creationId="{AB9BBC34-9255-505F-C8E0-48C7D7B88355}"/>
          </ac:spMkLst>
        </pc:spChg>
        <pc:spChg chg="mod">
          <ac:chgData name="李　加一" userId="57c7aacc-bf7d-4fb4-8504-717f93f5f2c1" providerId="ADAL" clId="{123E82D9-2B71-4C29-B5B3-FF90E714039B}" dt="2023-02-09T22:08:57.873" v="3366"/>
          <ac:spMkLst>
            <pc:docMk/>
            <pc:sldMk cId="2414720995" sldId="286"/>
            <ac:spMk id="135" creationId="{5B5A3F56-6254-E7B4-E0FE-1388DA4A2125}"/>
          </ac:spMkLst>
        </pc:spChg>
        <pc:spChg chg="mod">
          <ac:chgData name="李　加一" userId="57c7aacc-bf7d-4fb4-8504-717f93f5f2c1" providerId="ADAL" clId="{123E82D9-2B71-4C29-B5B3-FF90E714039B}" dt="2023-02-09T22:08:57.873" v="3366"/>
          <ac:spMkLst>
            <pc:docMk/>
            <pc:sldMk cId="2414720995" sldId="286"/>
            <ac:spMk id="136" creationId="{60C3FD1F-BE0B-79B9-E4DA-04372C0FF7AF}"/>
          </ac:spMkLst>
        </pc:spChg>
        <pc:spChg chg="mod">
          <ac:chgData name="李　加一" userId="57c7aacc-bf7d-4fb4-8504-717f93f5f2c1" providerId="ADAL" clId="{123E82D9-2B71-4C29-B5B3-FF90E714039B}" dt="2023-02-09T22:08:57.873" v="3366"/>
          <ac:spMkLst>
            <pc:docMk/>
            <pc:sldMk cId="2414720995" sldId="286"/>
            <ac:spMk id="139" creationId="{67C0234B-0E36-CCB1-FC91-ECA71635F4E2}"/>
          </ac:spMkLst>
        </pc:spChg>
        <pc:spChg chg="mod">
          <ac:chgData name="李　加一" userId="57c7aacc-bf7d-4fb4-8504-717f93f5f2c1" providerId="ADAL" clId="{123E82D9-2B71-4C29-B5B3-FF90E714039B}" dt="2023-02-09T22:08:57.873" v="3366"/>
          <ac:spMkLst>
            <pc:docMk/>
            <pc:sldMk cId="2414720995" sldId="286"/>
            <ac:spMk id="144" creationId="{F73D855A-57FF-AF13-9ED9-7F1F8D8E2CC5}"/>
          </ac:spMkLst>
        </pc:spChg>
        <pc:spChg chg="mod">
          <ac:chgData name="李　加一" userId="57c7aacc-bf7d-4fb4-8504-717f93f5f2c1" providerId="ADAL" clId="{123E82D9-2B71-4C29-B5B3-FF90E714039B}" dt="2023-02-09T22:08:57.873" v="3366"/>
          <ac:spMkLst>
            <pc:docMk/>
            <pc:sldMk cId="2414720995" sldId="286"/>
            <ac:spMk id="145" creationId="{A4B6AD1A-CFED-073F-F6CF-C0D1F3444551}"/>
          </ac:spMkLst>
        </pc:spChg>
        <pc:spChg chg="mod">
          <ac:chgData name="李　加一" userId="57c7aacc-bf7d-4fb4-8504-717f93f5f2c1" providerId="ADAL" clId="{123E82D9-2B71-4C29-B5B3-FF90E714039B}" dt="2023-02-09T22:08:57.873" v="3366"/>
          <ac:spMkLst>
            <pc:docMk/>
            <pc:sldMk cId="2414720995" sldId="286"/>
            <ac:spMk id="146" creationId="{6D32900F-FFAD-A701-BCDA-58B2FD3B0798}"/>
          </ac:spMkLst>
        </pc:spChg>
        <pc:spChg chg="mod">
          <ac:chgData name="李　加一" userId="57c7aacc-bf7d-4fb4-8504-717f93f5f2c1" providerId="ADAL" clId="{123E82D9-2B71-4C29-B5B3-FF90E714039B}" dt="2023-02-09T22:08:57.873" v="3366"/>
          <ac:spMkLst>
            <pc:docMk/>
            <pc:sldMk cId="2414720995" sldId="286"/>
            <ac:spMk id="148" creationId="{95C1B74E-FCEF-B52C-62A2-B7AB7DA04635}"/>
          </ac:spMkLst>
        </pc:spChg>
        <pc:spChg chg="mod">
          <ac:chgData name="李　加一" userId="57c7aacc-bf7d-4fb4-8504-717f93f5f2c1" providerId="ADAL" clId="{123E82D9-2B71-4C29-B5B3-FF90E714039B}" dt="2023-02-09T22:08:57.873" v="3366"/>
          <ac:spMkLst>
            <pc:docMk/>
            <pc:sldMk cId="2414720995" sldId="286"/>
            <ac:spMk id="152" creationId="{5800C86C-9667-8150-2B46-2C13059B633B}"/>
          </ac:spMkLst>
        </pc:spChg>
        <pc:spChg chg="mod">
          <ac:chgData name="李　加一" userId="57c7aacc-bf7d-4fb4-8504-717f93f5f2c1" providerId="ADAL" clId="{123E82D9-2B71-4C29-B5B3-FF90E714039B}" dt="2023-02-09T22:08:57.873" v="3366"/>
          <ac:spMkLst>
            <pc:docMk/>
            <pc:sldMk cId="2414720995" sldId="286"/>
            <ac:spMk id="155" creationId="{3368B249-5C3F-CFD2-989F-906058067E3F}"/>
          </ac:spMkLst>
        </pc:spChg>
        <pc:spChg chg="mod">
          <ac:chgData name="李　加一" userId="57c7aacc-bf7d-4fb4-8504-717f93f5f2c1" providerId="ADAL" clId="{123E82D9-2B71-4C29-B5B3-FF90E714039B}" dt="2023-02-09T22:08:57.873" v="3366"/>
          <ac:spMkLst>
            <pc:docMk/>
            <pc:sldMk cId="2414720995" sldId="286"/>
            <ac:spMk id="156" creationId="{92B16533-35EF-6810-EF6B-FA5713222239}"/>
          </ac:spMkLst>
        </pc:spChg>
        <pc:spChg chg="mod">
          <ac:chgData name="李　加一" userId="57c7aacc-bf7d-4fb4-8504-717f93f5f2c1" providerId="ADAL" clId="{123E82D9-2B71-4C29-B5B3-FF90E714039B}" dt="2023-02-09T22:08:57.873" v="3366"/>
          <ac:spMkLst>
            <pc:docMk/>
            <pc:sldMk cId="2414720995" sldId="286"/>
            <ac:spMk id="159" creationId="{D127341F-9966-873A-C4A8-73007CB4856E}"/>
          </ac:spMkLst>
        </pc:spChg>
        <pc:spChg chg="mod">
          <ac:chgData name="李　加一" userId="57c7aacc-bf7d-4fb4-8504-717f93f5f2c1" providerId="ADAL" clId="{123E82D9-2B71-4C29-B5B3-FF90E714039B}" dt="2023-02-09T22:08:57.873" v="3366"/>
          <ac:spMkLst>
            <pc:docMk/>
            <pc:sldMk cId="2414720995" sldId="286"/>
            <ac:spMk id="160" creationId="{B2CCF835-4BC5-AD8E-B0DB-17747A8548F1}"/>
          </ac:spMkLst>
        </pc:spChg>
        <pc:spChg chg="mod">
          <ac:chgData name="李　加一" userId="57c7aacc-bf7d-4fb4-8504-717f93f5f2c1" providerId="ADAL" clId="{123E82D9-2B71-4C29-B5B3-FF90E714039B}" dt="2023-02-09T22:08:57.873" v="3366"/>
          <ac:spMkLst>
            <pc:docMk/>
            <pc:sldMk cId="2414720995" sldId="286"/>
            <ac:spMk id="163" creationId="{18E008AC-CC89-0EA5-F605-AE2DF594E931}"/>
          </ac:spMkLst>
        </pc:spChg>
        <pc:spChg chg="mod">
          <ac:chgData name="李　加一" userId="57c7aacc-bf7d-4fb4-8504-717f93f5f2c1" providerId="ADAL" clId="{123E82D9-2B71-4C29-B5B3-FF90E714039B}" dt="2023-02-09T22:08:57.873" v="3366"/>
          <ac:spMkLst>
            <pc:docMk/>
            <pc:sldMk cId="2414720995" sldId="286"/>
            <ac:spMk id="164" creationId="{F7BB2F35-C34F-4C03-2923-F89EB98B28DB}"/>
          </ac:spMkLst>
        </pc:spChg>
        <pc:spChg chg="mod">
          <ac:chgData name="李　加一" userId="57c7aacc-bf7d-4fb4-8504-717f93f5f2c1" providerId="ADAL" clId="{123E82D9-2B71-4C29-B5B3-FF90E714039B}" dt="2023-02-09T22:08:57.873" v="3366"/>
          <ac:spMkLst>
            <pc:docMk/>
            <pc:sldMk cId="2414720995" sldId="286"/>
            <ac:spMk id="167" creationId="{1442B9FA-B2EA-DB02-79CC-A168994A4346}"/>
          </ac:spMkLst>
        </pc:spChg>
        <pc:spChg chg="mod">
          <ac:chgData name="李　加一" userId="57c7aacc-bf7d-4fb4-8504-717f93f5f2c1" providerId="ADAL" clId="{123E82D9-2B71-4C29-B5B3-FF90E714039B}" dt="2023-02-09T22:08:57.873" v="3366"/>
          <ac:spMkLst>
            <pc:docMk/>
            <pc:sldMk cId="2414720995" sldId="286"/>
            <ac:spMk id="168" creationId="{98045CC0-7FDC-6BB6-146D-5FCEC2522A1A}"/>
          </ac:spMkLst>
        </pc:spChg>
        <pc:spChg chg="mod">
          <ac:chgData name="李　加一" userId="57c7aacc-bf7d-4fb4-8504-717f93f5f2c1" providerId="ADAL" clId="{123E82D9-2B71-4C29-B5B3-FF90E714039B}" dt="2023-02-09T22:08:57.873" v="3366"/>
          <ac:spMkLst>
            <pc:docMk/>
            <pc:sldMk cId="2414720995" sldId="286"/>
            <ac:spMk id="171" creationId="{ED7EBB47-08EA-A706-7516-5836AFA3D72E}"/>
          </ac:spMkLst>
        </pc:spChg>
        <pc:spChg chg="mod">
          <ac:chgData name="李　加一" userId="57c7aacc-bf7d-4fb4-8504-717f93f5f2c1" providerId="ADAL" clId="{123E82D9-2B71-4C29-B5B3-FF90E714039B}" dt="2023-02-09T22:08:57.873" v="3366"/>
          <ac:spMkLst>
            <pc:docMk/>
            <pc:sldMk cId="2414720995" sldId="286"/>
            <ac:spMk id="172" creationId="{D9B9C51E-E123-27F6-2E50-D1B4F4990447}"/>
          </ac:spMkLst>
        </pc:spChg>
        <pc:spChg chg="mod">
          <ac:chgData name="李　加一" userId="57c7aacc-bf7d-4fb4-8504-717f93f5f2c1" providerId="ADAL" clId="{123E82D9-2B71-4C29-B5B3-FF90E714039B}" dt="2023-02-09T22:08:57.873" v="3366"/>
          <ac:spMkLst>
            <pc:docMk/>
            <pc:sldMk cId="2414720995" sldId="286"/>
            <ac:spMk id="175" creationId="{DDBDCAE4-9546-64A5-04A2-94A691F63876}"/>
          </ac:spMkLst>
        </pc:spChg>
        <pc:spChg chg="mod">
          <ac:chgData name="李　加一" userId="57c7aacc-bf7d-4fb4-8504-717f93f5f2c1" providerId="ADAL" clId="{123E82D9-2B71-4C29-B5B3-FF90E714039B}" dt="2023-02-09T22:08:57.873" v="3366"/>
          <ac:spMkLst>
            <pc:docMk/>
            <pc:sldMk cId="2414720995" sldId="286"/>
            <ac:spMk id="176" creationId="{07BEC4B7-9C98-F1AB-B0E7-CE36B551EC9A}"/>
          </ac:spMkLst>
        </pc:spChg>
        <pc:spChg chg="mod">
          <ac:chgData name="李　加一" userId="57c7aacc-bf7d-4fb4-8504-717f93f5f2c1" providerId="ADAL" clId="{123E82D9-2B71-4C29-B5B3-FF90E714039B}" dt="2023-02-09T22:08:57.873" v="3366"/>
          <ac:spMkLst>
            <pc:docMk/>
            <pc:sldMk cId="2414720995" sldId="286"/>
            <ac:spMk id="179" creationId="{86C14814-E163-FE16-7E88-D5C962001B09}"/>
          </ac:spMkLst>
        </pc:spChg>
        <pc:spChg chg="mod">
          <ac:chgData name="李　加一" userId="57c7aacc-bf7d-4fb4-8504-717f93f5f2c1" providerId="ADAL" clId="{123E82D9-2B71-4C29-B5B3-FF90E714039B}" dt="2023-02-09T22:08:57.873" v="3366"/>
          <ac:spMkLst>
            <pc:docMk/>
            <pc:sldMk cId="2414720995" sldId="286"/>
            <ac:spMk id="180" creationId="{F9065A58-6A5F-23DF-A653-3D88AA2AAD52}"/>
          </ac:spMkLst>
        </pc:spChg>
        <pc:spChg chg="mod">
          <ac:chgData name="李　加一" userId="57c7aacc-bf7d-4fb4-8504-717f93f5f2c1" providerId="ADAL" clId="{123E82D9-2B71-4C29-B5B3-FF90E714039B}" dt="2023-02-09T22:08:57.873" v="3366"/>
          <ac:spMkLst>
            <pc:docMk/>
            <pc:sldMk cId="2414720995" sldId="286"/>
            <ac:spMk id="183" creationId="{8E25EC29-62C0-BF19-7D13-DDC3A5B79E44}"/>
          </ac:spMkLst>
        </pc:spChg>
        <pc:spChg chg="mod">
          <ac:chgData name="李　加一" userId="57c7aacc-bf7d-4fb4-8504-717f93f5f2c1" providerId="ADAL" clId="{123E82D9-2B71-4C29-B5B3-FF90E714039B}" dt="2023-02-09T22:08:57.873" v="3366"/>
          <ac:spMkLst>
            <pc:docMk/>
            <pc:sldMk cId="2414720995" sldId="286"/>
            <ac:spMk id="184" creationId="{1B46B3BE-CCDE-2218-C969-6CAE76FE6644}"/>
          </ac:spMkLst>
        </pc:spChg>
        <pc:spChg chg="mod">
          <ac:chgData name="李　加一" userId="57c7aacc-bf7d-4fb4-8504-717f93f5f2c1" providerId="ADAL" clId="{123E82D9-2B71-4C29-B5B3-FF90E714039B}" dt="2023-02-09T22:08:57.873" v="3366"/>
          <ac:spMkLst>
            <pc:docMk/>
            <pc:sldMk cId="2414720995" sldId="286"/>
            <ac:spMk id="187" creationId="{C957506A-7816-87E1-0A3F-A75EE674BE50}"/>
          </ac:spMkLst>
        </pc:spChg>
        <pc:spChg chg="mod">
          <ac:chgData name="李　加一" userId="57c7aacc-bf7d-4fb4-8504-717f93f5f2c1" providerId="ADAL" clId="{123E82D9-2B71-4C29-B5B3-FF90E714039B}" dt="2023-02-09T22:08:57.873" v="3366"/>
          <ac:spMkLst>
            <pc:docMk/>
            <pc:sldMk cId="2414720995" sldId="286"/>
            <ac:spMk id="192" creationId="{C1A795B4-1805-A343-582F-23F312A23AFE}"/>
          </ac:spMkLst>
        </pc:spChg>
        <pc:spChg chg="mod">
          <ac:chgData name="李　加一" userId="57c7aacc-bf7d-4fb4-8504-717f93f5f2c1" providerId="ADAL" clId="{123E82D9-2B71-4C29-B5B3-FF90E714039B}" dt="2023-02-09T22:08:57.873" v="3366"/>
          <ac:spMkLst>
            <pc:docMk/>
            <pc:sldMk cId="2414720995" sldId="286"/>
            <ac:spMk id="193" creationId="{5BBA0627-A6D2-54E5-1061-736E3DF527A1}"/>
          </ac:spMkLst>
        </pc:spChg>
        <pc:spChg chg="mod">
          <ac:chgData name="李　加一" userId="57c7aacc-bf7d-4fb4-8504-717f93f5f2c1" providerId="ADAL" clId="{123E82D9-2B71-4C29-B5B3-FF90E714039B}" dt="2023-02-09T22:08:57.873" v="3366"/>
          <ac:spMkLst>
            <pc:docMk/>
            <pc:sldMk cId="2414720995" sldId="286"/>
            <ac:spMk id="194" creationId="{9616CCCD-635B-D2DD-CEE5-E2C7B1DBCFC8}"/>
          </ac:spMkLst>
        </pc:spChg>
        <pc:spChg chg="mod">
          <ac:chgData name="李　加一" userId="57c7aacc-bf7d-4fb4-8504-717f93f5f2c1" providerId="ADAL" clId="{123E82D9-2B71-4C29-B5B3-FF90E714039B}" dt="2023-02-09T22:08:57.873" v="3366"/>
          <ac:spMkLst>
            <pc:docMk/>
            <pc:sldMk cId="2414720995" sldId="286"/>
            <ac:spMk id="196" creationId="{6B3993FB-5473-4985-1118-2BB74C7FD4CA}"/>
          </ac:spMkLst>
        </pc:spChg>
        <pc:spChg chg="mod">
          <ac:chgData name="李　加一" userId="57c7aacc-bf7d-4fb4-8504-717f93f5f2c1" providerId="ADAL" clId="{123E82D9-2B71-4C29-B5B3-FF90E714039B}" dt="2023-02-09T22:08:57.873" v="3366"/>
          <ac:spMkLst>
            <pc:docMk/>
            <pc:sldMk cId="2414720995" sldId="286"/>
            <ac:spMk id="200" creationId="{56294950-DC10-4977-2364-49540F02C0E2}"/>
          </ac:spMkLst>
        </pc:spChg>
        <pc:spChg chg="mod">
          <ac:chgData name="李　加一" userId="57c7aacc-bf7d-4fb4-8504-717f93f5f2c1" providerId="ADAL" clId="{123E82D9-2B71-4C29-B5B3-FF90E714039B}" dt="2023-02-09T22:08:57.873" v="3366"/>
          <ac:spMkLst>
            <pc:docMk/>
            <pc:sldMk cId="2414720995" sldId="286"/>
            <ac:spMk id="203" creationId="{128CED81-7A08-383B-D48E-C26A4A7648E3}"/>
          </ac:spMkLst>
        </pc:spChg>
        <pc:spChg chg="mod">
          <ac:chgData name="李　加一" userId="57c7aacc-bf7d-4fb4-8504-717f93f5f2c1" providerId="ADAL" clId="{123E82D9-2B71-4C29-B5B3-FF90E714039B}" dt="2023-02-09T22:08:57.873" v="3366"/>
          <ac:spMkLst>
            <pc:docMk/>
            <pc:sldMk cId="2414720995" sldId="286"/>
            <ac:spMk id="204" creationId="{F13D2B7B-9369-08A9-C7F7-9AF5AC17457A}"/>
          </ac:spMkLst>
        </pc:spChg>
        <pc:spChg chg="mod">
          <ac:chgData name="李　加一" userId="57c7aacc-bf7d-4fb4-8504-717f93f5f2c1" providerId="ADAL" clId="{123E82D9-2B71-4C29-B5B3-FF90E714039B}" dt="2023-02-09T22:08:57.873" v="3366"/>
          <ac:spMkLst>
            <pc:docMk/>
            <pc:sldMk cId="2414720995" sldId="286"/>
            <ac:spMk id="207" creationId="{BBED2EC4-9614-F3ED-46DE-1B3EBE172A43}"/>
          </ac:spMkLst>
        </pc:spChg>
        <pc:spChg chg="mod">
          <ac:chgData name="李　加一" userId="57c7aacc-bf7d-4fb4-8504-717f93f5f2c1" providerId="ADAL" clId="{123E82D9-2B71-4C29-B5B3-FF90E714039B}" dt="2023-02-09T22:08:57.873" v="3366"/>
          <ac:spMkLst>
            <pc:docMk/>
            <pc:sldMk cId="2414720995" sldId="286"/>
            <ac:spMk id="208" creationId="{A6378DB9-C7CB-567E-D00A-A55D240AF931}"/>
          </ac:spMkLst>
        </pc:spChg>
        <pc:spChg chg="mod">
          <ac:chgData name="李　加一" userId="57c7aacc-bf7d-4fb4-8504-717f93f5f2c1" providerId="ADAL" clId="{123E82D9-2B71-4C29-B5B3-FF90E714039B}" dt="2023-02-09T22:08:57.873" v="3366"/>
          <ac:spMkLst>
            <pc:docMk/>
            <pc:sldMk cId="2414720995" sldId="286"/>
            <ac:spMk id="211" creationId="{8ED46D73-8CA0-07BB-10BA-E0697575D308}"/>
          </ac:spMkLst>
        </pc:spChg>
        <pc:spChg chg="mod">
          <ac:chgData name="李　加一" userId="57c7aacc-bf7d-4fb4-8504-717f93f5f2c1" providerId="ADAL" clId="{123E82D9-2B71-4C29-B5B3-FF90E714039B}" dt="2023-02-09T22:08:57.873" v="3366"/>
          <ac:spMkLst>
            <pc:docMk/>
            <pc:sldMk cId="2414720995" sldId="286"/>
            <ac:spMk id="212" creationId="{F63BBD62-7B5E-3757-FCE8-21A184227B05}"/>
          </ac:spMkLst>
        </pc:spChg>
        <pc:spChg chg="mod">
          <ac:chgData name="李　加一" userId="57c7aacc-bf7d-4fb4-8504-717f93f5f2c1" providerId="ADAL" clId="{123E82D9-2B71-4C29-B5B3-FF90E714039B}" dt="2023-02-09T22:08:57.873" v="3366"/>
          <ac:spMkLst>
            <pc:docMk/>
            <pc:sldMk cId="2414720995" sldId="286"/>
            <ac:spMk id="215" creationId="{178E2BC0-8952-E464-207A-4894F2CDFC10}"/>
          </ac:spMkLst>
        </pc:spChg>
        <pc:spChg chg="mod">
          <ac:chgData name="李　加一" userId="57c7aacc-bf7d-4fb4-8504-717f93f5f2c1" providerId="ADAL" clId="{123E82D9-2B71-4C29-B5B3-FF90E714039B}" dt="2023-02-09T22:08:57.873" v="3366"/>
          <ac:spMkLst>
            <pc:docMk/>
            <pc:sldMk cId="2414720995" sldId="286"/>
            <ac:spMk id="216" creationId="{00BA6CE1-E1A4-5193-48B2-28BB9B527A3D}"/>
          </ac:spMkLst>
        </pc:spChg>
        <pc:spChg chg="mod">
          <ac:chgData name="李　加一" userId="57c7aacc-bf7d-4fb4-8504-717f93f5f2c1" providerId="ADAL" clId="{123E82D9-2B71-4C29-B5B3-FF90E714039B}" dt="2023-02-09T22:08:57.873" v="3366"/>
          <ac:spMkLst>
            <pc:docMk/>
            <pc:sldMk cId="2414720995" sldId="286"/>
            <ac:spMk id="219" creationId="{E49F1D92-22D1-5C61-6C39-EC7E124B71C1}"/>
          </ac:spMkLst>
        </pc:spChg>
        <pc:spChg chg="mod">
          <ac:chgData name="李　加一" userId="57c7aacc-bf7d-4fb4-8504-717f93f5f2c1" providerId="ADAL" clId="{123E82D9-2B71-4C29-B5B3-FF90E714039B}" dt="2023-02-09T22:08:57.873" v="3366"/>
          <ac:spMkLst>
            <pc:docMk/>
            <pc:sldMk cId="2414720995" sldId="286"/>
            <ac:spMk id="220" creationId="{F6926F52-9A45-FC2C-71D2-4C0FACE50BBA}"/>
          </ac:spMkLst>
        </pc:spChg>
        <pc:spChg chg="mod">
          <ac:chgData name="李　加一" userId="57c7aacc-bf7d-4fb4-8504-717f93f5f2c1" providerId="ADAL" clId="{123E82D9-2B71-4C29-B5B3-FF90E714039B}" dt="2023-02-09T22:08:57.873" v="3366"/>
          <ac:spMkLst>
            <pc:docMk/>
            <pc:sldMk cId="2414720995" sldId="286"/>
            <ac:spMk id="223" creationId="{1DF41B27-5320-DCE8-E1F2-49F0AB8AD3D8}"/>
          </ac:spMkLst>
        </pc:spChg>
        <pc:spChg chg="mod">
          <ac:chgData name="李　加一" userId="57c7aacc-bf7d-4fb4-8504-717f93f5f2c1" providerId="ADAL" clId="{123E82D9-2B71-4C29-B5B3-FF90E714039B}" dt="2023-02-09T22:08:57.873" v="3366"/>
          <ac:spMkLst>
            <pc:docMk/>
            <pc:sldMk cId="2414720995" sldId="286"/>
            <ac:spMk id="224" creationId="{6E514CA9-74FC-E52B-8B64-AACD1394FA7B}"/>
          </ac:spMkLst>
        </pc:spChg>
        <pc:spChg chg="mod">
          <ac:chgData name="李　加一" userId="57c7aacc-bf7d-4fb4-8504-717f93f5f2c1" providerId="ADAL" clId="{123E82D9-2B71-4C29-B5B3-FF90E714039B}" dt="2023-02-09T22:08:57.873" v="3366"/>
          <ac:spMkLst>
            <pc:docMk/>
            <pc:sldMk cId="2414720995" sldId="286"/>
            <ac:spMk id="227" creationId="{E42E6B48-62C6-5DD8-D30B-3F2F6D833461}"/>
          </ac:spMkLst>
        </pc:spChg>
        <pc:spChg chg="mod">
          <ac:chgData name="李　加一" userId="57c7aacc-bf7d-4fb4-8504-717f93f5f2c1" providerId="ADAL" clId="{123E82D9-2B71-4C29-B5B3-FF90E714039B}" dt="2023-02-09T22:08:57.873" v="3366"/>
          <ac:spMkLst>
            <pc:docMk/>
            <pc:sldMk cId="2414720995" sldId="286"/>
            <ac:spMk id="228" creationId="{BC5AE61E-174C-75C0-AEA8-D4EF7DCB5AFB}"/>
          </ac:spMkLst>
        </pc:spChg>
        <pc:spChg chg="mod">
          <ac:chgData name="李　加一" userId="57c7aacc-bf7d-4fb4-8504-717f93f5f2c1" providerId="ADAL" clId="{123E82D9-2B71-4C29-B5B3-FF90E714039B}" dt="2023-02-09T22:08:57.873" v="3366"/>
          <ac:spMkLst>
            <pc:docMk/>
            <pc:sldMk cId="2414720995" sldId="286"/>
            <ac:spMk id="231" creationId="{A8088EF7-98C7-1CA9-BDCC-C9C737CA4282}"/>
          </ac:spMkLst>
        </pc:spChg>
        <pc:spChg chg="mod">
          <ac:chgData name="李　加一" userId="57c7aacc-bf7d-4fb4-8504-717f93f5f2c1" providerId="ADAL" clId="{123E82D9-2B71-4C29-B5B3-FF90E714039B}" dt="2023-02-09T22:08:57.873" v="3366"/>
          <ac:spMkLst>
            <pc:docMk/>
            <pc:sldMk cId="2414720995" sldId="286"/>
            <ac:spMk id="232" creationId="{F933F162-FCDE-8DF9-3A09-93DA97560B43}"/>
          </ac:spMkLst>
        </pc:spChg>
        <pc:spChg chg="mod">
          <ac:chgData name="李　加一" userId="57c7aacc-bf7d-4fb4-8504-717f93f5f2c1" providerId="ADAL" clId="{123E82D9-2B71-4C29-B5B3-FF90E714039B}" dt="2023-02-09T22:08:57.873" v="3366"/>
          <ac:spMkLst>
            <pc:docMk/>
            <pc:sldMk cId="2414720995" sldId="286"/>
            <ac:spMk id="235" creationId="{4DD1CB48-554B-C3AA-28C5-DE35C50E8AF4}"/>
          </ac:spMkLst>
        </pc:spChg>
        <pc:spChg chg="mod">
          <ac:chgData name="李　加一" userId="57c7aacc-bf7d-4fb4-8504-717f93f5f2c1" providerId="ADAL" clId="{123E82D9-2B71-4C29-B5B3-FF90E714039B}" dt="2023-02-09T22:08:57.873" v="3366"/>
          <ac:spMkLst>
            <pc:docMk/>
            <pc:sldMk cId="2414720995" sldId="286"/>
            <ac:spMk id="240" creationId="{0500EA64-A58C-8355-8264-F5D2928C650A}"/>
          </ac:spMkLst>
        </pc:spChg>
        <pc:spChg chg="mod">
          <ac:chgData name="李　加一" userId="57c7aacc-bf7d-4fb4-8504-717f93f5f2c1" providerId="ADAL" clId="{123E82D9-2B71-4C29-B5B3-FF90E714039B}" dt="2023-02-09T22:08:57.873" v="3366"/>
          <ac:spMkLst>
            <pc:docMk/>
            <pc:sldMk cId="2414720995" sldId="286"/>
            <ac:spMk id="241" creationId="{41E7135D-4EDA-3CB6-4BCB-FF97FEBDF9F7}"/>
          </ac:spMkLst>
        </pc:spChg>
        <pc:spChg chg="mod">
          <ac:chgData name="李　加一" userId="57c7aacc-bf7d-4fb4-8504-717f93f5f2c1" providerId="ADAL" clId="{123E82D9-2B71-4C29-B5B3-FF90E714039B}" dt="2023-02-09T22:08:57.873" v="3366"/>
          <ac:spMkLst>
            <pc:docMk/>
            <pc:sldMk cId="2414720995" sldId="286"/>
            <ac:spMk id="242" creationId="{705939F2-C45C-F5DF-5A45-156828E952CB}"/>
          </ac:spMkLst>
        </pc:spChg>
        <pc:spChg chg="mod">
          <ac:chgData name="李　加一" userId="57c7aacc-bf7d-4fb4-8504-717f93f5f2c1" providerId="ADAL" clId="{123E82D9-2B71-4C29-B5B3-FF90E714039B}" dt="2023-02-09T22:08:57.873" v="3366"/>
          <ac:spMkLst>
            <pc:docMk/>
            <pc:sldMk cId="2414720995" sldId="286"/>
            <ac:spMk id="244" creationId="{4ED06E05-153A-1489-4024-F7539088C9D4}"/>
          </ac:spMkLst>
        </pc:spChg>
        <pc:spChg chg="mod">
          <ac:chgData name="李　加一" userId="57c7aacc-bf7d-4fb4-8504-717f93f5f2c1" providerId="ADAL" clId="{123E82D9-2B71-4C29-B5B3-FF90E714039B}" dt="2023-02-09T22:08:57.873" v="3366"/>
          <ac:spMkLst>
            <pc:docMk/>
            <pc:sldMk cId="2414720995" sldId="286"/>
            <ac:spMk id="248" creationId="{3180CC5C-3351-AC70-8AE2-F13505511E37}"/>
          </ac:spMkLst>
        </pc:spChg>
        <pc:spChg chg="mod">
          <ac:chgData name="李　加一" userId="57c7aacc-bf7d-4fb4-8504-717f93f5f2c1" providerId="ADAL" clId="{123E82D9-2B71-4C29-B5B3-FF90E714039B}" dt="2023-02-09T22:08:57.873" v="3366"/>
          <ac:spMkLst>
            <pc:docMk/>
            <pc:sldMk cId="2414720995" sldId="286"/>
            <ac:spMk id="251" creationId="{744C3B0E-5A9B-B569-BFF6-41EEF7391C88}"/>
          </ac:spMkLst>
        </pc:spChg>
        <pc:spChg chg="mod">
          <ac:chgData name="李　加一" userId="57c7aacc-bf7d-4fb4-8504-717f93f5f2c1" providerId="ADAL" clId="{123E82D9-2B71-4C29-B5B3-FF90E714039B}" dt="2023-02-09T22:08:57.873" v="3366"/>
          <ac:spMkLst>
            <pc:docMk/>
            <pc:sldMk cId="2414720995" sldId="286"/>
            <ac:spMk id="252" creationId="{D17E4E82-CBAC-8027-0579-CF2994FB4A0D}"/>
          </ac:spMkLst>
        </pc:spChg>
        <pc:spChg chg="mod">
          <ac:chgData name="李　加一" userId="57c7aacc-bf7d-4fb4-8504-717f93f5f2c1" providerId="ADAL" clId="{123E82D9-2B71-4C29-B5B3-FF90E714039B}" dt="2023-02-09T22:08:57.873" v="3366"/>
          <ac:spMkLst>
            <pc:docMk/>
            <pc:sldMk cId="2414720995" sldId="286"/>
            <ac:spMk id="255" creationId="{094C0440-62A1-9D3D-9D61-541D4241216C}"/>
          </ac:spMkLst>
        </pc:spChg>
        <pc:spChg chg="mod">
          <ac:chgData name="李　加一" userId="57c7aacc-bf7d-4fb4-8504-717f93f5f2c1" providerId="ADAL" clId="{123E82D9-2B71-4C29-B5B3-FF90E714039B}" dt="2023-02-09T22:08:57.873" v="3366"/>
          <ac:spMkLst>
            <pc:docMk/>
            <pc:sldMk cId="2414720995" sldId="286"/>
            <ac:spMk id="256" creationId="{1F9E7820-6F0A-8AC4-0E0F-EA3282D2969F}"/>
          </ac:spMkLst>
        </pc:spChg>
        <pc:spChg chg="mod">
          <ac:chgData name="李　加一" userId="57c7aacc-bf7d-4fb4-8504-717f93f5f2c1" providerId="ADAL" clId="{123E82D9-2B71-4C29-B5B3-FF90E714039B}" dt="2023-02-09T22:08:57.873" v="3366"/>
          <ac:spMkLst>
            <pc:docMk/>
            <pc:sldMk cId="2414720995" sldId="286"/>
            <ac:spMk id="259" creationId="{25B3049D-6347-A8DB-16A2-1FB9634DA0BF}"/>
          </ac:spMkLst>
        </pc:spChg>
        <pc:spChg chg="mod">
          <ac:chgData name="李　加一" userId="57c7aacc-bf7d-4fb4-8504-717f93f5f2c1" providerId="ADAL" clId="{123E82D9-2B71-4C29-B5B3-FF90E714039B}" dt="2023-02-09T22:08:57.873" v="3366"/>
          <ac:spMkLst>
            <pc:docMk/>
            <pc:sldMk cId="2414720995" sldId="286"/>
            <ac:spMk id="260" creationId="{89A78503-8A5E-B5FB-72AF-6483E7B3AFF9}"/>
          </ac:spMkLst>
        </pc:spChg>
        <pc:spChg chg="mod">
          <ac:chgData name="李　加一" userId="57c7aacc-bf7d-4fb4-8504-717f93f5f2c1" providerId="ADAL" clId="{123E82D9-2B71-4C29-B5B3-FF90E714039B}" dt="2023-02-09T22:08:57.873" v="3366"/>
          <ac:spMkLst>
            <pc:docMk/>
            <pc:sldMk cId="2414720995" sldId="286"/>
            <ac:spMk id="263" creationId="{BE8A4F74-BEFB-FBEC-BD6E-4515273B19B0}"/>
          </ac:spMkLst>
        </pc:spChg>
        <pc:spChg chg="mod">
          <ac:chgData name="李　加一" userId="57c7aacc-bf7d-4fb4-8504-717f93f5f2c1" providerId="ADAL" clId="{123E82D9-2B71-4C29-B5B3-FF90E714039B}" dt="2023-02-09T22:08:57.873" v="3366"/>
          <ac:spMkLst>
            <pc:docMk/>
            <pc:sldMk cId="2414720995" sldId="286"/>
            <ac:spMk id="264" creationId="{CF61A632-CC4A-FB21-E262-8126AEB12036}"/>
          </ac:spMkLst>
        </pc:spChg>
        <pc:spChg chg="mod">
          <ac:chgData name="李　加一" userId="57c7aacc-bf7d-4fb4-8504-717f93f5f2c1" providerId="ADAL" clId="{123E82D9-2B71-4C29-B5B3-FF90E714039B}" dt="2023-02-09T22:08:57.873" v="3366"/>
          <ac:spMkLst>
            <pc:docMk/>
            <pc:sldMk cId="2414720995" sldId="286"/>
            <ac:spMk id="267" creationId="{2C6C63C8-65E9-12B4-538A-5247D5038C8F}"/>
          </ac:spMkLst>
        </pc:spChg>
        <pc:spChg chg="mod">
          <ac:chgData name="李　加一" userId="57c7aacc-bf7d-4fb4-8504-717f93f5f2c1" providerId="ADAL" clId="{123E82D9-2B71-4C29-B5B3-FF90E714039B}" dt="2023-02-09T22:08:57.873" v="3366"/>
          <ac:spMkLst>
            <pc:docMk/>
            <pc:sldMk cId="2414720995" sldId="286"/>
            <ac:spMk id="268" creationId="{DE4F450F-A551-982F-8ABA-DDF713CA0B7B}"/>
          </ac:spMkLst>
        </pc:spChg>
        <pc:spChg chg="mod">
          <ac:chgData name="李　加一" userId="57c7aacc-bf7d-4fb4-8504-717f93f5f2c1" providerId="ADAL" clId="{123E82D9-2B71-4C29-B5B3-FF90E714039B}" dt="2023-02-09T22:08:57.873" v="3366"/>
          <ac:spMkLst>
            <pc:docMk/>
            <pc:sldMk cId="2414720995" sldId="286"/>
            <ac:spMk id="271" creationId="{EE00A1A7-0C6D-78AE-3681-97DD96EC9B87}"/>
          </ac:spMkLst>
        </pc:spChg>
        <pc:spChg chg="mod">
          <ac:chgData name="李　加一" userId="57c7aacc-bf7d-4fb4-8504-717f93f5f2c1" providerId="ADAL" clId="{123E82D9-2B71-4C29-B5B3-FF90E714039B}" dt="2023-02-09T22:08:57.873" v="3366"/>
          <ac:spMkLst>
            <pc:docMk/>
            <pc:sldMk cId="2414720995" sldId="286"/>
            <ac:spMk id="272" creationId="{34C8C247-DB42-16CB-AD4F-8855E313D01F}"/>
          </ac:spMkLst>
        </pc:spChg>
        <pc:spChg chg="mod">
          <ac:chgData name="李　加一" userId="57c7aacc-bf7d-4fb4-8504-717f93f5f2c1" providerId="ADAL" clId="{123E82D9-2B71-4C29-B5B3-FF90E714039B}" dt="2023-02-09T22:08:57.873" v="3366"/>
          <ac:spMkLst>
            <pc:docMk/>
            <pc:sldMk cId="2414720995" sldId="286"/>
            <ac:spMk id="275" creationId="{C96774CA-D4C1-EF27-43FE-B94A0608E681}"/>
          </ac:spMkLst>
        </pc:spChg>
        <pc:spChg chg="mod">
          <ac:chgData name="李　加一" userId="57c7aacc-bf7d-4fb4-8504-717f93f5f2c1" providerId="ADAL" clId="{123E82D9-2B71-4C29-B5B3-FF90E714039B}" dt="2023-02-09T22:08:57.873" v="3366"/>
          <ac:spMkLst>
            <pc:docMk/>
            <pc:sldMk cId="2414720995" sldId="286"/>
            <ac:spMk id="276" creationId="{821D9057-E929-D1EF-C7B8-ABE14CF9D5E7}"/>
          </ac:spMkLst>
        </pc:spChg>
        <pc:spChg chg="mod">
          <ac:chgData name="李　加一" userId="57c7aacc-bf7d-4fb4-8504-717f93f5f2c1" providerId="ADAL" clId="{123E82D9-2B71-4C29-B5B3-FF90E714039B}" dt="2023-02-09T22:08:57.873" v="3366"/>
          <ac:spMkLst>
            <pc:docMk/>
            <pc:sldMk cId="2414720995" sldId="286"/>
            <ac:spMk id="279" creationId="{6B925D12-27C2-518A-B8A5-35B64F3837CC}"/>
          </ac:spMkLst>
        </pc:spChg>
        <pc:spChg chg="mod">
          <ac:chgData name="李　加一" userId="57c7aacc-bf7d-4fb4-8504-717f93f5f2c1" providerId="ADAL" clId="{123E82D9-2B71-4C29-B5B3-FF90E714039B}" dt="2023-02-09T22:08:57.873" v="3366"/>
          <ac:spMkLst>
            <pc:docMk/>
            <pc:sldMk cId="2414720995" sldId="286"/>
            <ac:spMk id="280" creationId="{35440788-7845-3989-F509-DDE65DF19DFC}"/>
          </ac:spMkLst>
        </pc:spChg>
        <pc:spChg chg="mod">
          <ac:chgData name="李　加一" userId="57c7aacc-bf7d-4fb4-8504-717f93f5f2c1" providerId="ADAL" clId="{123E82D9-2B71-4C29-B5B3-FF90E714039B}" dt="2023-02-09T22:08:57.873" v="3366"/>
          <ac:spMkLst>
            <pc:docMk/>
            <pc:sldMk cId="2414720995" sldId="286"/>
            <ac:spMk id="283" creationId="{D3FB88E7-7296-5994-183F-919D246477B3}"/>
          </ac:spMkLst>
        </pc:spChg>
        <pc:spChg chg="add del mod">
          <ac:chgData name="李　加一" userId="57c7aacc-bf7d-4fb4-8504-717f93f5f2c1" providerId="ADAL" clId="{123E82D9-2B71-4C29-B5B3-FF90E714039B}" dt="2023-02-09T22:09:03.673" v="3369"/>
          <ac:spMkLst>
            <pc:docMk/>
            <pc:sldMk cId="2414720995" sldId="286"/>
            <ac:spMk id="288" creationId="{CC580BA8-C0BC-06B8-9439-A44D35A985F1}"/>
          </ac:spMkLst>
        </pc:spChg>
        <pc:spChg chg="add del mod">
          <ac:chgData name="李　加一" userId="57c7aacc-bf7d-4fb4-8504-717f93f5f2c1" providerId="ADAL" clId="{123E82D9-2B71-4C29-B5B3-FF90E714039B}" dt="2023-02-09T22:09:03.673" v="3369"/>
          <ac:spMkLst>
            <pc:docMk/>
            <pc:sldMk cId="2414720995" sldId="286"/>
            <ac:spMk id="289" creationId="{27189B1A-0AEC-1F48-ABB3-6C61158A9686}"/>
          </ac:spMkLst>
        </pc:spChg>
        <pc:spChg chg="add mod">
          <ac:chgData name="李　加一" userId="57c7aacc-bf7d-4fb4-8504-717f93f5f2c1" providerId="ADAL" clId="{123E82D9-2B71-4C29-B5B3-FF90E714039B}" dt="2023-02-09T22:18:40.802" v="3425"/>
          <ac:spMkLst>
            <pc:docMk/>
            <pc:sldMk cId="2414720995" sldId="286"/>
            <ac:spMk id="298" creationId="{7AAB6EA0-5A2B-42EC-1A85-727D5592918B}"/>
          </ac:spMkLst>
        </pc:spChg>
        <pc:grpChg chg="add del mod">
          <ac:chgData name="李　加一" userId="57c7aacc-bf7d-4fb4-8504-717f93f5f2c1" providerId="ADAL" clId="{123E82D9-2B71-4C29-B5B3-FF90E714039B}" dt="2023-02-09T22:09:03.673" v="3369"/>
          <ac:grpSpMkLst>
            <pc:docMk/>
            <pc:sldMk cId="2414720995" sldId="286"/>
            <ac:grpSpMk id="8" creationId="{30635579-DFC4-B132-B30A-F622D0946FAE}"/>
          </ac:grpSpMkLst>
        </pc:grpChg>
        <pc:grpChg chg="mod">
          <ac:chgData name="李　加一" userId="57c7aacc-bf7d-4fb4-8504-717f93f5f2c1" providerId="ADAL" clId="{123E82D9-2B71-4C29-B5B3-FF90E714039B}" dt="2023-02-09T22:08:57.873" v="3366"/>
          <ac:grpSpMkLst>
            <pc:docMk/>
            <pc:sldMk cId="2414720995" sldId="286"/>
            <ac:grpSpMk id="9" creationId="{357D38A1-9EE9-C77B-48E6-F7C196705860}"/>
          </ac:grpSpMkLst>
        </pc:grpChg>
        <pc:grpChg chg="add del mod">
          <ac:chgData name="李　加一" userId="57c7aacc-bf7d-4fb4-8504-717f93f5f2c1" providerId="ADAL" clId="{123E82D9-2B71-4C29-B5B3-FF90E714039B}" dt="2023-02-09T22:09:03.673" v="3369"/>
          <ac:grpSpMkLst>
            <pc:docMk/>
            <pc:sldMk cId="2414720995" sldId="286"/>
            <ac:grpSpMk id="31" creationId="{3F04BB33-B610-8495-3C25-A537D13210D3}"/>
          </ac:grpSpMkLst>
        </pc:grpChg>
        <pc:grpChg chg="mod">
          <ac:chgData name="李　加一" userId="57c7aacc-bf7d-4fb4-8504-717f93f5f2c1" providerId="ADAL" clId="{123E82D9-2B71-4C29-B5B3-FF90E714039B}" dt="2023-02-09T22:08:57.873" v="3366"/>
          <ac:grpSpMkLst>
            <pc:docMk/>
            <pc:sldMk cId="2414720995" sldId="286"/>
            <ac:grpSpMk id="32" creationId="{D2261EAD-2B9F-6EE7-EBB7-9F127D22A7A1}"/>
          </ac:grpSpMkLst>
        </pc:grpChg>
        <pc:grpChg chg="add del mod">
          <ac:chgData name="李　加一" userId="57c7aacc-bf7d-4fb4-8504-717f93f5f2c1" providerId="ADAL" clId="{123E82D9-2B71-4C29-B5B3-FF90E714039B}" dt="2023-02-09T22:09:03.673" v="3369"/>
          <ac:grpSpMkLst>
            <pc:docMk/>
            <pc:sldMk cId="2414720995" sldId="286"/>
            <ac:grpSpMk id="38" creationId="{0C8A6C74-2704-87F2-974F-736F22D520D9}"/>
          </ac:grpSpMkLst>
        </pc:grpChg>
        <pc:grpChg chg="add del mod">
          <ac:chgData name="李　加一" userId="57c7aacc-bf7d-4fb4-8504-717f93f5f2c1" providerId="ADAL" clId="{123E82D9-2B71-4C29-B5B3-FF90E714039B}" dt="2023-02-09T22:09:03.673" v="3369"/>
          <ac:grpSpMkLst>
            <pc:docMk/>
            <pc:sldMk cId="2414720995" sldId="286"/>
            <ac:grpSpMk id="92" creationId="{9D1CF1EF-2ADF-CA02-F1A5-E2BC9EB5542F}"/>
          </ac:grpSpMkLst>
        </pc:grpChg>
        <pc:grpChg chg="add del mod">
          <ac:chgData name="李　加一" userId="57c7aacc-bf7d-4fb4-8504-717f93f5f2c1" providerId="ADAL" clId="{123E82D9-2B71-4C29-B5B3-FF90E714039B}" dt="2023-02-09T22:09:03.673" v="3369"/>
          <ac:grpSpMkLst>
            <pc:docMk/>
            <pc:sldMk cId="2414720995" sldId="286"/>
            <ac:grpSpMk id="140" creationId="{22F3760C-F6AB-1D3F-3789-F64CEF3F65F0}"/>
          </ac:grpSpMkLst>
        </pc:grpChg>
        <pc:grpChg chg="add del mod">
          <ac:chgData name="李　加一" userId="57c7aacc-bf7d-4fb4-8504-717f93f5f2c1" providerId="ADAL" clId="{123E82D9-2B71-4C29-B5B3-FF90E714039B}" dt="2023-02-09T22:09:03.673" v="3369"/>
          <ac:grpSpMkLst>
            <pc:docMk/>
            <pc:sldMk cId="2414720995" sldId="286"/>
            <ac:grpSpMk id="188" creationId="{C320B92C-0F7C-6EC8-2BBC-61A75DB9CDCB}"/>
          </ac:grpSpMkLst>
        </pc:grpChg>
        <pc:grpChg chg="add del mod">
          <ac:chgData name="李　加一" userId="57c7aacc-bf7d-4fb4-8504-717f93f5f2c1" providerId="ADAL" clId="{123E82D9-2B71-4C29-B5B3-FF90E714039B}" dt="2023-02-09T22:09:03.673" v="3369"/>
          <ac:grpSpMkLst>
            <pc:docMk/>
            <pc:sldMk cId="2414720995" sldId="286"/>
            <ac:grpSpMk id="236" creationId="{2A3CBB12-3DBA-82A0-B472-97797F63C3BE}"/>
          </ac:grpSpMkLst>
        </pc:grpChg>
        <pc:picChg chg="add del mod">
          <ac:chgData name="李　加一" userId="57c7aacc-bf7d-4fb4-8504-717f93f5f2c1" providerId="ADAL" clId="{123E82D9-2B71-4C29-B5B3-FF90E714039B}" dt="2023-02-09T22:09:59.077" v="3379" actId="478"/>
          <ac:picMkLst>
            <pc:docMk/>
            <pc:sldMk cId="2414720995" sldId="286"/>
            <ac:picMk id="295" creationId="{9E5BA2EF-00AF-AFCF-D21A-C1BFB10F2039}"/>
          </ac:picMkLst>
        </pc:picChg>
        <pc:picChg chg="add del mod">
          <ac:chgData name="李　加一" userId="57c7aacc-bf7d-4fb4-8504-717f93f5f2c1" providerId="ADAL" clId="{123E82D9-2B71-4C29-B5B3-FF90E714039B}" dt="2023-02-09T22:10:10.650" v="3381" actId="21"/>
          <ac:picMkLst>
            <pc:docMk/>
            <pc:sldMk cId="2414720995" sldId="286"/>
            <ac:picMk id="296" creationId="{D219F27C-13F5-6FD7-3B4F-CD5121E0554C}"/>
          </ac:picMkLst>
        </pc:picChg>
        <pc:picChg chg="add del mod">
          <ac:chgData name="李　加一" userId="57c7aacc-bf7d-4fb4-8504-717f93f5f2c1" providerId="ADAL" clId="{123E82D9-2B71-4C29-B5B3-FF90E714039B}" dt="2023-02-09T22:10:32.640" v="3386" actId="21"/>
          <ac:picMkLst>
            <pc:docMk/>
            <pc:sldMk cId="2414720995" sldId="286"/>
            <ac:picMk id="297" creationId="{A191032A-2675-B458-7C10-3E18D16EEFC5}"/>
          </ac:picMkLst>
        </pc:picChg>
        <pc:picChg chg="add mod ord">
          <ac:chgData name="李　加一" userId="57c7aacc-bf7d-4fb4-8504-717f93f5f2c1" providerId="ADAL" clId="{123E82D9-2B71-4C29-B5B3-FF90E714039B}" dt="2023-02-11T03:36:16.322" v="5189" actId="1036"/>
          <ac:picMkLst>
            <pc:docMk/>
            <pc:sldMk cId="2414720995" sldId="286"/>
            <ac:picMk id="300" creationId="{4C6B54A2-C150-EFE8-D3A1-60C7DA43FD7D}"/>
          </ac:picMkLst>
        </pc:picChg>
        <pc:cxnChg chg="mod">
          <ac:chgData name="李　加一" userId="57c7aacc-bf7d-4fb4-8504-717f93f5f2c1" providerId="ADAL" clId="{123E82D9-2B71-4C29-B5B3-FF90E714039B}" dt="2023-02-09T22:08:57.873" v="3366"/>
          <ac:cxnSpMkLst>
            <pc:docMk/>
            <pc:sldMk cId="2414720995" sldId="286"/>
            <ac:cxnSpMk id="15" creationId="{838CACAA-306B-5204-3E8D-570965192EA2}"/>
          </ac:cxnSpMkLst>
        </pc:cxnChg>
        <pc:cxnChg chg="mod">
          <ac:chgData name="李　加一" userId="57c7aacc-bf7d-4fb4-8504-717f93f5f2c1" providerId="ADAL" clId="{123E82D9-2B71-4C29-B5B3-FF90E714039B}" dt="2023-02-09T22:08:57.873" v="3366"/>
          <ac:cxnSpMkLst>
            <pc:docMk/>
            <pc:sldMk cId="2414720995" sldId="286"/>
            <ac:cxnSpMk id="16" creationId="{8375D33B-BE9E-3F2F-7146-6246570F5347}"/>
          </ac:cxnSpMkLst>
        </pc:cxnChg>
        <pc:cxnChg chg="mod">
          <ac:chgData name="李　加一" userId="57c7aacc-bf7d-4fb4-8504-717f93f5f2c1" providerId="ADAL" clId="{123E82D9-2B71-4C29-B5B3-FF90E714039B}" dt="2023-02-09T22:08:57.873" v="3366"/>
          <ac:cxnSpMkLst>
            <pc:docMk/>
            <pc:sldMk cId="2414720995" sldId="286"/>
            <ac:cxnSpMk id="17" creationId="{7CDA2698-74DE-3110-FECA-88E9F161A602}"/>
          </ac:cxnSpMkLst>
        </pc:cxnChg>
        <pc:cxnChg chg="mod">
          <ac:chgData name="李　加一" userId="57c7aacc-bf7d-4fb4-8504-717f93f5f2c1" providerId="ADAL" clId="{123E82D9-2B71-4C29-B5B3-FF90E714039B}" dt="2023-02-09T22:08:57.873" v="3366"/>
          <ac:cxnSpMkLst>
            <pc:docMk/>
            <pc:sldMk cId="2414720995" sldId="286"/>
            <ac:cxnSpMk id="18" creationId="{6C7F8CBA-DD24-66F6-A8AF-4294FCFD016D}"/>
          </ac:cxnSpMkLst>
        </pc:cxnChg>
        <pc:cxnChg chg="mod">
          <ac:chgData name="李　加一" userId="57c7aacc-bf7d-4fb4-8504-717f93f5f2c1" providerId="ADAL" clId="{123E82D9-2B71-4C29-B5B3-FF90E714039B}" dt="2023-02-09T22:08:57.873" v="3366"/>
          <ac:cxnSpMkLst>
            <pc:docMk/>
            <pc:sldMk cId="2414720995" sldId="286"/>
            <ac:cxnSpMk id="19" creationId="{6CFEB239-93A3-6A51-F8D4-2080BE2F9E23}"/>
          </ac:cxnSpMkLst>
        </pc:cxnChg>
        <pc:cxnChg chg="mod">
          <ac:chgData name="李　加一" userId="57c7aacc-bf7d-4fb4-8504-717f93f5f2c1" providerId="ADAL" clId="{123E82D9-2B71-4C29-B5B3-FF90E714039B}" dt="2023-02-09T22:08:57.873" v="3366"/>
          <ac:cxnSpMkLst>
            <pc:docMk/>
            <pc:sldMk cId="2414720995" sldId="286"/>
            <ac:cxnSpMk id="20" creationId="{DA10BD49-47E7-5414-6FAC-FA165E0DBD0B}"/>
          </ac:cxnSpMkLst>
        </pc:cxnChg>
        <pc:cxnChg chg="mod">
          <ac:chgData name="李　加一" userId="57c7aacc-bf7d-4fb4-8504-717f93f5f2c1" providerId="ADAL" clId="{123E82D9-2B71-4C29-B5B3-FF90E714039B}" dt="2023-02-09T22:08:57.873" v="3366"/>
          <ac:cxnSpMkLst>
            <pc:docMk/>
            <pc:sldMk cId="2414720995" sldId="286"/>
            <ac:cxnSpMk id="21" creationId="{E78E1B0F-C850-9CC8-DB80-644906C83F07}"/>
          </ac:cxnSpMkLst>
        </pc:cxnChg>
        <pc:cxnChg chg="mod">
          <ac:chgData name="李　加一" userId="57c7aacc-bf7d-4fb4-8504-717f93f5f2c1" providerId="ADAL" clId="{123E82D9-2B71-4C29-B5B3-FF90E714039B}" dt="2023-02-09T22:08:57.873" v="3366"/>
          <ac:cxnSpMkLst>
            <pc:docMk/>
            <pc:sldMk cId="2414720995" sldId="286"/>
            <ac:cxnSpMk id="22" creationId="{10A99FA7-71C3-8F5A-9DA6-94A00A4A6512}"/>
          </ac:cxnSpMkLst>
        </pc:cxnChg>
        <pc:cxnChg chg="mod">
          <ac:chgData name="李　加一" userId="57c7aacc-bf7d-4fb4-8504-717f93f5f2c1" providerId="ADAL" clId="{123E82D9-2B71-4C29-B5B3-FF90E714039B}" dt="2023-02-09T22:08:57.873" v="3366"/>
          <ac:cxnSpMkLst>
            <pc:docMk/>
            <pc:sldMk cId="2414720995" sldId="286"/>
            <ac:cxnSpMk id="24" creationId="{C545700B-E161-2F6D-9A2F-03B67E602B79}"/>
          </ac:cxnSpMkLst>
        </pc:cxnChg>
        <pc:cxnChg chg="mod">
          <ac:chgData name="李　加一" userId="57c7aacc-bf7d-4fb4-8504-717f93f5f2c1" providerId="ADAL" clId="{123E82D9-2B71-4C29-B5B3-FF90E714039B}" dt="2023-02-09T22:08:57.873" v="3366"/>
          <ac:cxnSpMkLst>
            <pc:docMk/>
            <pc:sldMk cId="2414720995" sldId="286"/>
            <ac:cxnSpMk id="27" creationId="{2652B7C3-5B39-55E6-2544-7B93DB32D934}"/>
          </ac:cxnSpMkLst>
        </pc:cxnChg>
        <pc:cxnChg chg="mod">
          <ac:chgData name="李　加一" userId="57c7aacc-bf7d-4fb4-8504-717f93f5f2c1" providerId="ADAL" clId="{123E82D9-2B71-4C29-B5B3-FF90E714039B}" dt="2023-02-09T22:08:57.873" v="3366"/>
          <ac:cxnSpMkLst>
            <pc:docMk/>
            <pc:sldMk cId="2414720995" sldId="286"/>
            <ac:cxnSpMk id="45" creationId="{A88B0BEE-8B15-ABE2-31A1-C2032D41B185}"/>
          </ac:cxnSpMkLst>
        </pc:cxnChg>
        <pc:cxnChg chg="mod">
          <ac:chgData name="李　加一" userId="57c7aacc-bf7d-4fb4-8504-717f93f5f2c1" providerId="ADAL" clId="{123E82D9-2B71-4C29-B5B3-FF90E714039B}" dt="2023-02-09T22:08:57.873" v="3366"/>
          <ac:cxnSpMkLst>
            <pc:docMk/>
            <pc:sldMk cId="2414720995" sldId="286"/>
            <ac:cxnSpMk id="46" creationId="{1AB3686F-8EC7-DAEB-4C55-95076336CEEE}"/>
          </ac:cxnSpMkLst>
        </pc:cxnChg>
        <pc:cxnChg chg="mod">
          <ac:chgData name="李　加一" userId="57c7aacc-bf7d-4fb4-8504-717f93f5f2c1" providerId="ADAL" clId="{123E82D9-2B71-4C29-B5B3-FF90E714039B}" dt="2023-02-09T22:08:57.873" v="3366"/>
          <ac:cxnSpMkLst>
            <pc:docMk/>
            <pc:sldMk cId="2414720995" sldId="286"/>
            <ac:cxnSpMk id="47" creationId="{982D5FFD-730F-D957-9A67-EF337A8B288C}"/>
          </ac:cxnSpMkLst>
        </pc:cxnChg>
        <pc:cxnChg chg="mod">
          <ac:chgData name="李　加一" userId="57c7aacc-bf7d-4fb4-8504-717f93f5f2c1" providerId="ADAL" clId="{123E82D9-2B71-4C29-B5B3-FF90E714039B}" dt="2023-02-09T22:08:57.873" v="3366"/>
          <ac:cxnSpMkLst>
            <pc:docMk/>
            <pc:sldMk cId="2414720995" sldId="286"/>
            <ac:cxnSpMk id="48" creationId="{7A2B6D8B-12AF-D73A-78B0-879C25A88234}"/>
          </ac:cxnSpMkLst>
        </pc:cxnChg>
        <pc:cxnChg chg="mod">
          <ac:chgData name="李　加一" userId="57c7aacc-bf7d-4fb4-8504-717f93f5f2c1" providerId="ADAL" clId="{123E82D9-2B71-4C29-B5B3-FF90E714039B}" dt="2023-02-09T22:08:57.873" v="3366"/>
          <ac:cxnSpMkLst>
            <pc:docMk/>
            <pc:sldMk cId="2414720995" sldId="286"/>
            <ac:cxnSpMk id="49" creationId="{E722F2BD-6381-3982-E885-8B7E678E2E0A}"/>
          </ac:cxnSpMkLst>
        </pc:cxnChg>
        <pc:cxnChg chg="mod">
          <ac:chgData name="李　加一" userId="57c7aacc-bf7d-4fb4-8504-717f93f5f2c1" providerId="ADAL" clId="{123E82D9-2B71-4C29-B5B3-FF90E714039B}" dt="2023-02-09T22:08:57.873" v="3366"/>
          <ac:cxnSpMkLst>
            <pc:docMk/>
            <pc:sldMk cId="2414720995" sldId="286"/>
            <ac:cxnSpMk id="50" creationId="{61E5E3EE-B8EA-F466-5411-95DC60F23591}"/>
          </ac:cxnSpMkLst>
        </pc:cxnChg>
        <pc:cxnChg chg="mod">
          <ac:chgData name="李　加一" userId="57c7aacc-bf7d-4fb4-8504-717f93f5f2c1" providerId="ADAL" clId="{123E82D9-2B71-4C29-B5B3-FF90E714039B}" dt="2023-02-09T22:08:57.873" v="3366"/>
          <ac:cxnSpMkLst>
            <pc:docMk/>
            <pc:sldMk cId="2414720995" sldId="286"/>
            <ac:cxnSpMk id="51" creationId="{3B8515F3-5F92-9397-EE85-7EC29CED257E}"/>
          </ac:cxnSpMkLst>
        </pc:cxnChg>
        <pc:cxnChg chg="mod">
          <ac:chgData name="李　加一" userId="57c7aacc-bf7d-4fb4-8504-717f93f5f2c1" providerId="ADAL" clId="{123E82D9-2B71-4C29-B5B3-FF90E714039B}" dt="2023-02-09T22:08:57.873" v="3366"/>
          <ac:cxnSpMkLst>
            <pc:docMk/>
            <pc:sldMk cId="2414720995" sldId="286"/>
            <ac:cxnSpMk id="52" creationId="{D2D038A5-61EE-9821-C064-74995B3D1305}"/>
          </ac:cxnSpMkLst>
        </pc:cxnChg>
        <pc:cxnChg chg="mod">
          <ac:chgData name="李　加一" userId="57c7aacc-bf7d-4fb4-8504-717f93f5f2c1" providerId="ADAL" clId="{123E82D9-2B71-4C29-B5B3-FF90E714039B}" dt="2023-02-09T22:08:57.873" v="3366"/>
          <ac:cxnSpMkLst>
            <pc:docMk/>
            <pc:sldMk cId="2414720995" sldId="286"/>
            <ac:cxnSpMk id="53" creationId="{9D9C5CA1-4E9D-B78E-E902-9B6639AFDF89}"/>
          </ac:cxnSpMkLst>
        </pc:cxnChg>
        <pc:cxnChg chg="mod">
          <ac:chgData name="李　加一" userId="57c7aacc-bf7d-4fb4-8504-717f93f5f2c1" providerId="ADAL" clId="{123E82D9-2B71-4C29-B5B3-FF90E714039B}" dt="2023-02-09T22:08:57.873" v="3366"/>
          <ac:cxnSpMkLst>
            <pc:docMk/>
            <pc:sldMk cId="2414720995" sldId="286"/>
            <ac:cxnSpMk id="54" creationId="{04A4905A-6DAC-DE9C-3742-EFB07271C219}"/>
          </ac:cxnSpMkLst>
        </pc:cxnChg>
        <pc:cxnChg chg="mod">
          <ac:chgData name="李　加一" userId="57c7aacc-bf7d-4fb4-8504-717f93f5f2c1" providerId="ADAL" clId="{123E82D9-2B71-4C29-B5B3-FF90E714039B}" dt="2023-02-09T22:08:57.873" v="3366"/>
          <ac:cxnSpMkLst>
            <pc:docMk/>
            <pc:sldMk cId="2414720995" sldId="286"/>
            <ac:cxnSpMk id="55" creationId="{CD57096F-8F6B-E597-0573-CF5458E7FCDF}"/>
          </ac:cxnSpMkLst>
        </pc:cxnChg>
        <pc:cxnChg chg="mod">
          <ac:chgData name="李　加一" userId="57c7aacc-bf7d-4fb4-8504-717f93f5f2c1" providerId="ADAL" clId="{123E82D9-2B71-4C29-B5B3-FF90E714039B}" dt="2023-02-09T22:08:57.873" v="3366"/>
          <ac:cxnSpMkLst>
            <pc:docMk/>
            <pc:sldMk cId="2414720995" sldId="286"/>
            <ac:cxnSpMk id="59" creationId="{6A722BB5-5281-C0B1-34CC-2F0ABBD65609}"/>
          </ac:cxnSpMkLst>
        </pc:cxnChg>
        <pc:cxnChg chg="mod">
          <ac:chgData name="李　加一" userId="57c7aacc-bf7d-4fb4-8504-717f93f5f2c1" providerId="ADAL" clId="{123E82D9-2B71-4C29-B5B3-FF90E714039B}" dt="2023-02-09T22:08:57.873" v="3366"/>
          <ac:cxnSpMkLst>
            <pc:docMk/>
            <pc:sldMk cId="2414720995" sldId="286"/>
            <ac:cxnSpMk id="62" creationId="{2A8E75EB-DCF9-1C01-09BB-580A398FDEE7}"/>
          </ac:cxnSpMkLst>
        </pc:cxnChg>
        <pc:cxnChg chg="mod">
          <ac:chgData name="李　加一" userId="57c7aacc-bf7d-4fb4-8504-717f93f5f2c1" providerId="ADAL" clId="{123E82D9-2B71-4C29-B5B3-FF90E714039B}" dt="2023-02-09T22:08:57.873" v="3366"/>
          <ac:cxnSpMkLst>
            <pc:docMk/>
            <pc:sldMk cId="2414720995" sldId="286"/>
            <ac:cxnSpMk id="63" creationId="{DEC4A937-5201-FBD5-12CA-797BCB6F67E7}"/>
          </ac:cxnSpMkLst>
        </pc:cxnChg>
        <pc:cxnChg chg="mod">
          <ac:chgData name="李　加一" userId="57c7aacc-bf7d-4fb4-8504-717f93f5f2c1" providerId="ADAL" clId="{123E82D9-2B71-4C29-B5B3-FF90E714039B}" dt="2023-02-09T22:08:57.873" v="3366"/>
          <ac:cxnSpMkLst>
            <pc:docMk/>
            <pc:sldMk cId="2414720995" sldId="286"/>
            <ac:cxnSpMk id="64" creationId="{6AF23C5D-8AFB-AF96-436C-676CB22809DF}"/>
          </ac:cxnSpMkLst>
        </pc:cxnChg>
        <pc:cxnChg chg="mod">
          <ac:chgData name="李　加一" userId="57c7aacc-bf7d-4fb4-8504-717f93f5f2c1" providerId="ADAL" clId="{123E82D9-2B71-4C29-B5B3-FF90E714039B}" dt="2023-02-09T22:08:57.873" v="3366"/>
          <ac:cxnSpMkLst>
            <pc:docMk/>
            <pc:sldMk cId="2414720995" sldId="286"/>
            <ac:cxnSpMk id="65" creationId="{CB3E6867-8207-C40B-EAE5-B523BD776714}"/>
          </ac:cxnSpMkLst>
        </pc:cxnChg>
        <pc:cxnChg chg="mod">
          <ac:chgData name="李　加一" userId="57c7aacc-bf7d-4fb4-8504-717f93f5f2c1" providerId="ADAL" clId="{123E82D9-2B71-4C29-B5B3-FF90E714039B}" dt="2023-02-09T22:08:57.873" v="3366"/>
          <ac:cxnSpMkLst>
            <pc:docMk/>
            <pc:sldMk cId="2414720995" sldId="286"/>
            <ac:cxnSpMk id="73" creationId="{F1ACA80C-EF21-F04C-86FA-041357BBEFBF}"/>
          </ac:cxnSpMkLst>
        </pc:cxnChg>
        <pc:cxnChg chg="mod">
          <ac:chgData name="李　加一" userId="57c7aacc-bf7d-4fb4-8504-717f93f5f2c1" providerId="ADAL" clId="{123E82D9-2B71-4C29-B5B3-FF90E714039B}" dt="2023-02-09T22:08:57.873" v="3366"/>
          <ac:cxnSpMkLst>
            <pc:docMk/>
            <pc:sldMk cId="2414720995" sldId="286"/>
            <ac:cxnSpMk id="74" creationId="{BD53D8BA-A52B-C53D-5125-98F60C8D60D7}"/>
          </ac:cxnSpMkLst>
        </pc:cxnChg>
        <pc:cxnChg chg="mod">
          <ac:chgData name="李　加一" userId="57c7aacc-bf7d-4fb4-8504-717f93f5f2c1" providerId="ADAL" clId="{123E82D9-2B71-4C29-B5B3-FF90E714039B}" dt="2023-02-09T22:08:57.873" v="3366"/>
          <ac:cxnSpMkLst>
            <pc:docMk/>
            <pc:sldMk cId="2414720995" sldId="286"/>
            <ac:cxnSpMk id="75" creationId="{59ADCF48-E5F5-BEE8-33E0-5F1DE5DD560F}"/>
          </ac:cxnSpMkLst>
        </pc:cxnChg>
        <pc:cxnChg chg="mod">
          <ac:chgData name="李　加一" userId="57c7aacc-bf7d-4fb4-8504-717f93f5f2c1" providerId="ADAL" clId="{123E82D9-2B71-4C29-B5B3-FF90E714039B}" dt="2023-02-09T22:08:57.873" v="3366"/>
          <ac:cxnSpMkLst>
            <pc:docMk/>
            <pc:sldMk cId="2414720995" sldId="286"/>
            <ac:cxnSpMk id="77" creationId="{1505F3B4-2865-F820-1CF5-359801BB6790}"/>
          </ac:cxnSpMkLst>
        </pc:cxnChg>
        <pc:cxnChg chg="mod">
          <ac:chgData name="李　加一" userId="57c7aacc-bf7d-4fb4-8504-717f93f5f2c1" providerId="ADAL" clId="{123E82D9-2B71-4C29-B5B3-FF90E714039B}" dt="2023-02-09T22:08:57.873" v="3366"/>
          <ac:cxnSpMkLst>
            <pc:docMk/>
            <pc:sldMk cId="2414720995" sldId="286"/>
            <ac:cxnSpMk id="78" creationId="{D0B7D708-694D-5576-9B05-85DF50F84983}"/>
          </ac:cxnSpMkLst>
        </pc:cxnChg>
        <pc:cxnChg chg="mod">
          <ac:chgData name="李　加一" userId="57c7aacc-bf7d-4fb4-8504-717f93f5f2c1" providerId="ADAL" clId="{123E82D9-2B71-4C29-B5B3-FF90E714039B}" dt="2023-02-09T22:08:57.873" v="3366"/>
          <ac:cxnSpMkLst>
            <pc:docMk/>
            <pc:sldMk cId="2414720995" sldId="286"/>
            <ac:cxnSpMk id="81" creationId="{34F88F97-0686-F481-9305-50257D80CCA3}"/>
          </ac:cxnSpMkLst>
        </pc:cxnChg>
        <pc:cxnChg chg="mod">
          <ac:chgData name="李　加一" userId="57c7aacc-bf7d-4fb4-8504-717f93f5f2c1" providerId="ADAL" clId="{123E82D9-2B71-4C29-B5B3-FF90E714039B}" dt="2023-02-09T22:08:57.873" v="3366"/>
          <ac:cxnSpMkLst>
            <pc:docMk/>
            <pc:sldMk cId="2414720995" sldId="286"/>
            <ac:cxnSpMk id="82" creationId="{160939C7-F8BC-4AA9-31AE-111FDEE9AB6A}"/>
          </ac:cxnSpMkLst>
        </pc:cxnChg>
        <pc:cxnChg chg="mod">
          <ac:chgData name="李　加一" userId="57c7aacc-bf7d-4fb4-8504-717f93f5f2c1" providerId="ADAL" clId="{123E82D9-2B71-4C29-B5B3-FF90E714039B}" dt="2023-02-09T22:08:57.873" v="3366"/>
          <ac:cxnSpMkLst>
            <pc:docMk/>
            <pc:sldMk cId="2414720995" sldId="286"/>
            <ac:cxnSpMk id="84" creationId="{88E125C7-DD9D-CB5A-F659-EFEE98ED4C0A}"/>
          </ac:cxnSpMkLst>
        </pc:cxnChg>
        <pc:cxnChg chg="mod">
          <ac:chgData name="李　加一" userId="57c7aacc-bf7d-4fb4-8504-717f93f5f2c1" providerId="ADAL" clId="{123E82D9-2B71-4C29-B5B3-FF90E714039B}" dt="2023-02-09T22:08:57.873" v="3366"/>
          <ac:cxnSpMkLst>
            <pc:docMk/>
            <pc:sldMk cId="2414720995" sldId="286"/>
            <ac:cxnSpMk id="85" creationId="{F68A3F09-39D3-E26D-3C0B-E2116B18F906}"/>
          </ac:cxnSpMkLst>
        </pc:cxnChg>
        <pc:cxnChg chg="mod">
          <ac:chgData name="李　加一" userId="57c7aacc-bf7d-4fb4-8504-717f93f5f2c1" providerId="ADAL" clId="{123E82D9-2B71-4C29-B5B3-FF90E714039B}" dt="2023-02-09T22:08:57.873" v="3366"/>
          <ac:cxnSpMkLst>
            <pc:docMk/>
            <pc:sldMk cId="2414720995" sldId="286"/>
            <ac:cxnSpMk id="86" creationId="{3A36A786-939F-F393-3358-CD6A8ED3AD64}"/>
          </ac:cxnSpMkLst>
        </pc:cxnChg>
        <pc:cxnChg chg="mod">
          <ac:chgData name="李　加一" userId="57c7aacc-bf7d-4fb4-8504-717f93f5f2c1" providerId="ADAL" clId="{123E82D9-2B71-4C29-B5B3-FF90E714039B}" dt="2023-02-09T22:08:57.873" v="3366"/>
          <ac:cxnSpMkLst>
            <pc:docMk/>
            <pc:sldMk cId="2414720995" sldId="286"/>
            <ac:cxnSpMk id="89" creationId="{0871CE3D-F7B4-75BA-6B1A-6193B09A8DE5}"/>
          </ac:cxnSpMkLst>
        </pc:cxnChg>
        <pc:cxnChg chg="mod">
          <ac:chgData name="李　加一" userId="57c7aacc-bf7d-4fb4-8504-717f93f5f2c1" providerId="ADAL" clId="{123E82D9-2B71-4C29-B5B3-FF90E714039B}" dt="2023-02-09T22:08:57.873" v="3366"/>
          <ac:cxnSpMkLst>
            <pc:docMk/>
            <pc:sldMk cId="2414720995" sldId="286"/>
            <ac:cxnSpMk id="91" creationId="{2860F3E4-7858-89C9-3A72-99D5430A89BB}"/>
          </ac:cxnSpMkLst>
        </pc:cxnChg>
        <pc:cxnChg chg="mod">
          <ac:chgData name="李　加一" userId="57c7aacc-bf7d-4fb4-8504-717f93f5f2c1" providerId="ADAL" clId="{123E82D9-2B71-4C29-B5B3-FF90E714039B}" dt="2023-02-09T22:08:57.873" v="3366"/>
          <ac:cxnSpMkLst>
            <pc:docMk/>
            <pc:sldMk cId="2414720995" sldId="286"/>
            <ac:cxnSpMk id="93" creationId="{9E8A9E0C-51C7-EEFA-0877-E6D526021396}"/>
          </ac:cxnSpMkLst>
        </pc:cxnChg>
        <pc:cxnChg chg="mod">
          <ac:chgData name="李　加一" userId="57c7aacc-bf7d-4fb4-8504-717f93f5f2c1" providerId="ADAL" clId="{123E82D9-2B71-4C29-B5B3-FF90E714039B}" dt="2023-02-09T22:08:57.873" v="3366"/>
          <ac:cxnSpMkLst>
            <pc:docMk/>
            <pc:sldMk cId="2414720995" sldId="286"/>
            <ac:cxnSpMk id="94" creationId="{7E397CC3-ACE8-83A1-11F1-7D4F3759DC28}"/>
          </ac:cxnSpMkLst>
        </pc:cxnChg>
        <pc:cxnChg chg="mod">
          <ac:chgData name="李　加一" userId="57c7aacc-bf7d-4fb4-8504-717f93f5f2c1" providerId="ADAL" clId="{123E82D9-2B71-4C29-B5B3-FF90E714039B}" dt="2023-02-09T22:08:57.873" v="3366"/>
          <ac:cxnSpMkLst>
            <pc:docMk/>
            <pc:sldMk cId="2414720995" sldId="286"/>
            <ac:cxnSpMk id="95" creationId="{3A036C15-704C-2129-9CA2-8B94DCD1406A}"/>
          </ac:cxnSpMkLst>
        </pc:cxnChg>
        <pc:cxnChg chg="mod">
          <ac:chgData name="李　加一" userId="57c7aacc-bf7d-4fb4-8504-717f93f5f2c1" providerId="ADAL" clId="{123E82D9-2B71-4C29-B5B3-FF90E714039B}" dt="2023-02-09T22:08:57.873" v="3366"/>
          <ac:cxnSpMkLst>
            <pc:docMk/>
            <pc:sldMk cId="2414720995" sldId="286"/>
            <ac:cxnSpMk id="99" creationId="{EEFDA3B4-3669-E301-740A-BE769426689A}"/>
          </ac:cxnSpMkLst>
        </pc:cxnChg>
        <pc:cxnChg chg="mod">
          <ac:chgData name="李　加一" userId="57c7aacc-bf7d-4fb4-8504-717f93f5f2c1" providerId="ADAL" clId="{123E82D9-2B71-4C29-B5B3-FF90E714039B}" dt="2023-02-09T22:08:57.873" v="3366"/>
          <ac:cxnSpMkLst>
            <pc:docMk/>
            <pc:sldMk cId="2414720995" sldId="286"/>
            <ac:cxnSpMk id="101" creationId="{7EB31B36-5C51-449B-F18F-2C20338D3950}"/>
          </ac:cxnSpMkLst>
        </pc:cxnChg>
        <pc:cxnChg chg="mod">
          <ac:chgData name="李　加一" userId="57c7aacc-bf7d-4fb4-8504-717f93f5f2c1" providerId="ADAL" clId="{123E82D9-2B71-4C29-B5B3-FF90E714039B}" dt="2023-02-09T22:08:57.873" v="3366"/>
          <ac:cxnSpMkLst>
            <pc:docMk/>
            <pc:sldMk cId="2414720995" sldId="286"/>
            <ac:cxnSpMk id="102" creationId="{14A4B1C5-9E5A-AE00-192E-2133108E5213}"/>
          </ac:cxnSpMkLst>
        </pc:cxnChg>
        <pc:cxnChg chg="mod">
          <ac:chgData name="李　加一" userId="57c7aacc-bf7d-4fb4-8504-717f93f5f2c1" providerId="ADAL" clId="{123E82D9-2B71-4C29-B5B3-FF90E714039B}" dt="2023-02-09T22:08:57.873" v="3366"/>
          <ac:cxnSpMkLst>
            <pc:docMk/>
            <pc:sldMk cId="2414720995" sldId="286"/>
            <ac:cxnSpMk id="103" creationId="{D18BA7B1-8DF2-02AA-CB7D-80D8D30927C9}"/>
          </ac:cxnSpMkLst>
        </pc:cxnChg>
        <pc:cxnChg chg="mod">
          <ac:chgData name="李　加一" userId="57c7aacc-bf7d-4fb4-8504-717f93f5f2c1" providerId="ADAL" clId="{123E82D9-2B71-4C29-B5B3-FF90E714039B}" dt="2023-02-09T22:08:57.873" v="3366"/>
          <ac:cxnSpMkLst>
            <pc:docMk/>
            <pc:sldMk cId="2414720995" sldId="286"/>
            <ac:cxnSpMk id="105" creationId="{9359CE16-6B35-4490-F023-0A6B9C3B6B0E}"/>
          </ac:cxnSpMkLst>
        </pc:cxnChg>
        <pc:cxnChg chg="mod">
          <ac:chgData name="李　加一" userId="57c7aacc-bf7d-4fb4-8504-717f93f5f2c1" providerId="ADAL" clId="{123E82D9-2B71-4C29-B5B3-FF90E714039B}" dt="2023-02-09T22:08:57.873" v="3366"/>
          <ac:cxnSpMkLst>
            <pc:docMk/>
            <pc:sldMk cId="2414720995" sldId="286"/>
            <ac:cxnSpMk id="106" creationId="{16CB79DC-5FB4-CE2F-754E-8E51AECB6B16}"/>
          </ac:cxnSpMkLst>
        </pc:cxnChg>
        <pc:cxnChg chg="mod">
          <ac:chgData name="李　加一" userId="57c7aacc-bf7d-4fb4-8504-717f93f5f2c1" providerId="ADAL" clId="{123E82D9-2B71-4C29-B5B3-FF90E714039B}" dt="2023-02-09T22:08:57.873" v="3366"/>
          <ac:cxnSpMkLst>
            <pc:docMk/>
            <pc:sldMk cId="2414720995" sldId="286"/>
            <ac:cxnSpMk id="109" creationId="{7FF21C4B-77AE-39F6-7CAC-8B67FFB20D21}"/>
          </ac:cxnSpMkLst>
        </pc:cxnChg>
        <pc:cxnChg chg="mod">
          <ac:chgData name="李　加一" userId="57c7aacc-bf7d-4fb4-8504-717f93f5f2c1" providerId="ADAL" clId="{123E82D9-2B71-4C29-B5B3-FF90E714039B}" dt="2023-02-09T22:08:57.873" v="3366"/>
          <ac:cxnSpMkLst>
            <pc:docMk/>
            <pc:sldMk cId="2414720995" sldId="286"/>
            <ac:cxnSpMk id="110" creationId="{779B5893-4221-C680-BDFF-CFFA9CE17C85}"/>
          </ac:cxnSpMkLst>
        </pc:cxnChg>
        <pc:cxnChg chg="mod">
          <ac:chgData name="李　加一" userId="57c7aacc-bf7d-4fb4-8504-717f93f5f2c1" providerId="ADAL" clId="{123E82D9-2B71-4C29-B5B3-FF90E714039B}" dt="2023-02-09T22:08:57.873" v="3366"/>
          <ac:cxnSpMkLst>
            <pc:docMk/>
            <pc:sldMk cId="2414720995" sldId="286"/>
            <ac:cxnSpMk id="113" creationId="{49DDB9EF-D384-ADB9-A990-9B0E81827A1D}"/>
          </ac:cxnSpMkLst>
        </pc:cxnChg>
        <pc:cxnChg chg="mod">
          <ac:chgData name="李　加一" userId="57c7aacc-bf7d-4fb4-8504-717f93f5f2c1" providerId="ADAL" clId="{123E82D9-2B71-4C29-B5B3-FF90E714039B}" dt="2023-02-09T22:08:57.873" v="3366"/>
          <ac:cxnSpMkLst>
            <pc:docMk/>
            <pc:sldMk cId="2414720995" sldId="286"/>
            <ac:cxnSpMk id="114" creationId="{C802BBC2-90E4-C2CA-A83B-ABFD2BF94F37}"/>
          </ac:cxnSpMkLst>
        </pc:cxnChg>
        <pc:cxnChg chg="mod">
          <ac:chgData name="李　加一" userId="57c7aacc-bf7d-4fb4-8504-717f93f5f2c1" providerId="ADAL" clId="{123E82D9-2B71-4C29-B5B3-FF90E714039B}" dt="2023-02-09T22:08:57.873" v="3366"/>
          <ac:cxnSpMkLst>
            <pc:docMk/>
            <pc:sldMk cId="2414720995" sldId="286"/>
            <ac:cxnSpMk id="117" creationId="{0A18596E-9E8B-F0FF-CE93-46CD02C1C73B}"/>
          </ac:cxnSpMkLst>
        </pc:cxnChg>
        <pc:cxnChg chg="mod">
          <ac:chgData name="李　加一" userId="57c7aacc-bf7d-4fb4-8504-717f93f5f2c1" providerId="ADAL" clId="{123E82D9-2B71-4C29-B5B3-FF90E714039B}" dt="2023-02-09T22:08:57.873" v="3366"/>
          <ac:cxnSpMkLst>
            <pc:docMk/>
            <pc:sldMk cId="2414720995" sldId="286"/>
            <ac:cxnSpMk id="118" creationId="{1F0426A7-77ED-F5FA-77EB-660E1FF78371}"/>
          </ac:cxnSpMkLst>
        </pc:cxnChg>
        <pc:cxnChg chg="mod">
          <ac:chgData name="李　加一" userId="57c7aacc-bf7d-4fb4-8504-717f93f5f2c1" providerId="ADAL" clId="{123E82D9-2B71-4C29-B5B3-FF90E714039B}" dt="2023-02-09T22:08:57.873" v="3366"/>
          <ac:cxnSpMkLst>
            <pc:docMk/>
            <pc:sldMk cId="2414720995" sldId="286"/>
            <ac:cxnSpMk id="121" creationId="{C3DB76C6-FD31-AEB7-B4F4-B01E1A1D3B93}"/>
          </ac:cxnSpMkLst>
        </pc:cxnChg>
        <pc:cxnChg chg="mod">
          <ac:chgData name="李　加一" userId="57c7aacc-bf7d-4fb4-8504-717f93f5f2c1" providerId="ADAL" clId="{123E82D9-2B71-4C29-B5B3-FF90E714039B}" dt="2023-02-09T22:08:57.873" v="3366"/>
          <ac:cxnSpMkLst>
            <pc:docMk/>
            <pc:sldMk cId="2414720995" sldId="286"/>
            <ac:cxnSpMk id="122" creationId="{3B9B73C7-E24F-52F2-F506-F0CE39F7A078}"/>
          </ac:cxnSpMkLst>
        </pc:cxnChg>
        <pc:cxnChg chg="mod">
          <ac:chgData name="李　加一" userId="57c7aacc-bf7d-4fb4-8504-717f93f5f2c1" providerId="ADAL" clId="{123E82D9-2B71-4C29-B5B3-FF90E714039B}" dt="2023-02-09T22:08:57.873" v="3366"/>
          <ac:cxnSpMkLst>
            <pc:docMk/>
            <pc:sldMk cId="2414720995" sldId="286"/>
            <ac:cxnSpMk id="125" creationId="{AC0CAF31-9439-BBB1-47AF-57DD8793611F}"/>
          </ac:cxnSpMkLst>
        </pc:cxnChg>
        <pc:cxnChg chg="mod">
          <ac:chgData name="李　加一" userId="57c7aacc-bf7d-4fb4-8504-717f93f5f2c1" providerId="ADAL" clId="{123E82D9-2B71-4C29-B5B3-FF90E714039B}" dt="2023-02-09T22:08:57.873" v="3366"/>
          <ac:cxnSpMkLst>
            <pc:docMk/>
            <pc:sldMk cId="2414720995" sldId="286"/>
            <ac:cxnSpMk id="126" creationId="{CA7400A6-7914-552A-85CA-87216406D4BB}"/>
          </ac:cxnSpMkLst>
        </pc:cxnChg>
        <pc:cxnChg chg="mod">
          <ac:chgData name="李　加一" userId="57c7aacc-bf7d-4fb4-8504-717f93f5f2c1" providerId="ADAL" clId="{123E82D9-2B71-4C29-B5B3-FF90E714039B}" dt="2023-02-09T22:08:57.873" v="3366"/>
          <ac:cxnSpMkLst>
            <pc:docMk/>
            <pc:sldMk cId="2414720995" sldId="286"/>
            <ac:cxnSpMk id="129" creationId="{0C1570C5-619A-9D6D-9322-C04D9032AFD9}"/>
          </ac:cxnSpMkLst>
        </pc:cxnChg>
        <pc:cxnChg chg="mod">
          <ac:chgData name="李　加一" userId="57c7aacc-bf7d-4fb4-8504-717f93f5f2c1" providerId="ADAL" clId="{123E82D9-2B71-4C29-B5B3-FF90E714039B}" dt="2023-02-09T22:08:57.873" v="3366"/>
          <ac:cxnSpMkLst>
            <pc:docMk/>
            <pc:sldMk cId="2414720995" sldId="286"/>
            <ac:cxnSpMk id="130" creationId="{44CF0130-0C43-3AD2-1028-D0078E57A851}"/>
          </ac:cxnSpMkLst>
        </pc:cxnChg>
        <pc:cxnChg chg="mod">
          <ac:chgData name="李　加一" userId="57c7aacc-bf7d-4fb4-8504-717f93f5f2c1" providerId="ADAL" clId="{123E82D9-2B71-4C29-B5B3-FF90E714039B}" dt="2023-02-09T22:08:57.873" v="3366"/>
          <ac:cxnSpMkLst>
            <pc:docMk/>
            <pc:sldMk cId="2414720995" sldId="286"/>
            <ac:cxnSpMk id="133" creationId="{F8136AB1-C777-81EC-12DD-024D6AF7BF79}"/>
          </ac:cxnSpMkLst>
        </pc:cxnChg>
        <pc:cxnChg chg="mod">
          <ac:chgData name="李　加一" userId="57c7aacc-bf7d-4fb4-8504-717f93f5f2c1" providerId="ADAL" clId="{123E82D9-2B71-4C29-B5B3-FF90E714039B}" dt="2023-02-09T22:08:57.873" v="3366"/>
          <ac:cxnSpMkLst>
            <pc:docMk/>
            <pc:sldMk cId="2414720995" sldId="286"/>
            <ac:cxnSpMk id="134" creationId="{D675DC2A-C095-D963-220A-C29B36DBF00C}"/>
          </ac:cxnSpMkLst>
        </pc:cxnChg>
        <pc:cxnChg chg="mod">
          <ac:chgData name="李　加一" userId="57c7aacc-bf7d-4fb4-8504-717f93f5f2c1" providerId="ADAL" clId="{123E82D9-2B71-4C29-B5B3-FF90E714039B}" dt="2023-02-09T22:08:57.873" v="3366"/>
          <ac:cxnSpMkLst>
            <pc:docMk/>
            <pc:sldMk cId="2414720995" sldId="286"/>
            <ac:cxnSpMk id="137" creationId="{A69F0AE5-5A86-9A66-EE11-514CBA24576D}"/>
          </ac:cxnSpMkLst>
        </pc:cxnChg>
        <pc:cxnChg chg="mod">
          <ac:chgData name="李　加一" userId="57c7aacc-bf7d-4fb4-8504-717f93f5f2c1" providerId="ADAL" clId="{123E82D9-2B71-4C29-B5B3-FF90E714039B}" dt="2023-02-09T22:08:57.873" v="3366"/>
          <ac:cxnSpMkLst>
            <pc:docMk/>
            <pc:sldMk cId="2414720995" sldId="286"/>
            <ac:cxnSpMk id="138" creationId="{ADB87AB0-E867-264D-6331-A0DEAC2F10DC}"/>
          </ac:cxnSpMkLst>
        </pc:cxnChg>
        <pc:cxnChg chg="mod">
          <ac:chgData name="李　加一" userId="57c7aacc-bf7d-4fb4-8504-717f93f5f2c1" providerId="ADAL" clId="{123E82D9-2B71-4C29-B5B3-FF90E714039B}" dt="2023-02-09T22:08:57.873" v="3366"/>
          <ac:cxnSpMkLst>
            <pc:docMk/>
            <pc:sldMk cId="2414720995" sldId="286"/>
            <ac:cxnSpMk id="141" creationId="{4B7AA963-BB4C-6F6C-78DB-69CBE3803FD3}"/>
          </ac:cxnSpMkLst>
        </pc:cxnChg>
        <pc:cxnChg chg="mod">
          <ac:chgData name="李　加一" userId="57c7aacc-bf7d-4fb4-8504-717f93f5f2c1" providerId="ADAL" clId="{123E82D9-2B71-4C29-B5B3-FF90E714039B}" dt="2023-02-09T22:08:57.873" v="3366"/>
          <ac:cxnSpMkLst>
            <pc:docMk/>
            <pc:sldMk cId="2414720995" sldId="286"/>
            <ac:cxnSpMk id="142" creationId="{4BF96161-6FF2-B4C3-7E9C-A324E0092305}"/>
          </ac:cxnSpMkLst>
        </pc:cxnChg>
        <pc:cxnChg chg="mod">
          <ac:chgData name="李　加一" userId="57c7aacc-bf7d-4fb4-8504-717f93f5f2c1" providerId="ADAL" clId="{123E82D9-2B71-4C29-B5B3-FF90E714039B}" dt="2023-02-09T22:08:57.873" v="3366"/>
          <ac:cxnSpMkLst>
            <pc:docMk/>
            <pc:sldMk cId="2414720995" sldId="286"/>
            <ac:cxnSpMk id="143" creationId="{2FEC07F5-D580-F2A2-8F8D-655B02104BAC}"/>
          </ac:cxnSpMkLst>
        </pc:cxnChg>
        <pc:cxnChg chg="mod">
          <ac:chgData name="李　加一" userId="57c7aacc-bf7d-4fb4-8504-717f93f5f2c1" providerId="ADAL" clId="{123E82D9-2B71-4C29-B5B3-FF90E714039B}" dt="2023-02-09T22:08:57.873" v="3366"/>
          <ac:cxnSpMkLst>
            <pc:docMk/>
            <pc:sldMk cId="2414720995" sldId="286"/>
            <ac:cxnSpMk id="147" creationId="{2B824E9F-B1CD-9716-E3B6-134215E05E84}"/>
          </ac:cxnSpMkLst>
        </pc:cxnChg>
        <pc:cxnChg chg="mod">
          <ac:chgData name="李　加一" userId="57c7aacc-bf7d-4fb4-8504-717f93f5f2c1" providerId="ADAL" clId="{123E82D9-2B71-4C29-B5B3-FF90E714039B}" dt="2023-02-09T22:08:57.873" v="3366"/>
          <ac:cxnSpMkLst>
            <pc:docMk/>
            <pc:sldMk cId="2414720995" sldId="286"/>
            <ac:cxnSpMk id="149" creationId="{673B71D9-2633-E66D-76C4-B08A13B0FD98}"/>
          </ac:cxnSpMkLst>
        </pc:cxnChg>
        <pc:cxnChg chg="mod">
          <ac:chgData name="李　加一" userId="57c7aacc-bf7d-4fb4-8504-717f93f5f2c1" providerId="ADAL" clId="{123E82D9-2B71-4C29-B5B3-FF90E714039B}" dt="2023-02-09T22:08:57.873" v="3366"/>
          <ac:cxnSpMkLst>
            <pc:docMk/>
            <pc:sldMk cId="2414720995" sldId="286"/>
            <ac:cxnSpMk id="150" creationId="{04AEA821-2919-A2AA-F24E-E5564077D83F}"/>
          </ac:cxnSpMkLst>
        </pc:cxnChg>
        <pc:cxnChg chg="mod">
          <ac:chgData name="李　加一" userId="57c7aacc-bf7d-4fb4-8504-717f93f5f2c1" providerId="ADAL" clId="{123E82D9-2B71-4C29-B5B3-FF90E714039B}" dt="2023-02-09T22:08:57.873" v="3366"/>
          <ac:cxnSpMkLst>
            <pc:docMk/>
            <pc:sldMk cId="2414720995" sldId="286"/>
            <ac:cxnSpMk id="151" creationId="{DAF20811-3313-EA6B-7AAD-E8793B7CBD90}"/>
          </ac:cxnSpMkLst>
        </pc:cxnChg>
        <pc:cxnChg chg="mod">
          <ac:chgData name="李　加一" userId="57c7aacc-bf7d-4fb4-8504-717f93f5f2c1" providerId="ADAL" clId="{123E82D9-2B71-4C29-B5B3-FF90E714039B}" dt="2023-02-09T22:08:57.873" v="3366"/>
          <ac:cxnSpMkLst>
            <pc:docMk/>
            <pc:sldMk cId="2414720995" sldId="286"/>
            <ac:cxnSpMk id="153" creationId="{030E5376-9F3E-40AA-43DC-180AC09622ED}"/>
          </ac:cxnSpMkLst>
        </pc:cxnChg>
        <pc:cxnChg chg="mod">
          <ac:chgData name="李　加一" userId="57c7aacc-bf7d-4fb4-8504-717f93f5f2c1" providerId="ADAL" clId="{123E82D9-2B71-4C29-B5B3-FF90E714039B}" dt="2023-02-09T22:08:57.873" v="3366"/>
          <ac:cxnSpMkLst>
            <pc:docMk/>
            <pc:sldMk cId="2414720995" sldId="286"/>
            <ac:cxnSpMk id="154" creationId="{365B1460-7828-3624-0C24-F7CD8255D56D}"/>
          </ac:cxnSpMkLst>
        </pc:cxnChg>
        <pc:cxnChg chg="mod">
          <ac:chgData name="李　加一" userId="57c7aacc-bf7d-4fb4-8504-717f93f5f2c1" providerId="ADAL" clId="{123E82D9-2B71-4C29-B5B3-FF90E714039B}" dt="2023-02-09T22:08:57.873" v="3366"/>
          <ac:cxnSpMkLst>
            <pc:docMk/>
            <pc:sldMk cId="2414720995" sldId="286"/>
            <ac:cxnSpMk id="157" creationId="{580A434C-8F43-2FC3-B3CA-C4EA6B82B388}"/>
          </ac:cxnSpMkLst>
        </pc:cxnChg>
        <pc:cxnChg chg="mod">
          <ac:chgData name="李　加一" userId="57c7aacc-bf7d-4fb4-8504-717f93f5f2c1" providerId="ADAL" clId="{123E82D9-2B71-4C29-B5B3-FF90E714039B}" dt="2023-02-09T22:08:57.873" v="3366"/>
          <ac:cxnSpMkLst>
            <pc:docMk/>
            <pc:sldMk cId="2414720995" sldId="286"/>
            <ac:cxnSpMk id="158" creationId="{3C6D4D40-ABD3-FDFE-E602-97BB5D82CC3B}"/>
          </ac:cxnSpMkLst>
        </pc:cxnChg>
        <pc:cxnChg chg="mod">
          <ac:chgData name="李　加一" userId="57c7aacc-bf7d-4fb4-8504-717f93f5f2c1" providerId="ADAL" clId="{123E82D9-2B71-4C29-B5B3-FF90E714039B}" dt="2023-02-09T22:08:57.873" v="3366"/>
          <ac:cxnSpMkLst>
            <pc:docMk/>
            <pc:sldMk cId="2414720995" sldId="286"/>
            <ac:cxnSpMk id="161" creationId="{928340E8-96C0-6168-00D8-8BC91226796E}"/>
          </ac:cxnSpMkLst>
        </pc:cxnChg>
        <pc:cxnChg chg="mod">
          <ac:chgData name="李　加一" userId="57c7aacc-bf7d-4fb4-8504-717f93f5f2c1" providerId="ADAL" clId="{123E82D9-2B71-4C29-B5B3-FF90E714039B}" dt="2023-02-09T22:08:57.873" v="3366"/>
          <ac:cxnSpMkLst>
            <pc:docMk/>
            <pc:sldMk cId="2414720995" sldId="286"/>
            <ac:cxnSpMk id="162" creationId="{0739E7C7-4AB2-4549-B427-3F8C29EC32BA}"/>
          </ac:cxnSpMkLst>
        </pc:cxnChg>
        <pc:cxnChg chg="mod">
          <ac:chgData name="李　加一" userId="57c7aacc-bf7d-4fb4-8504-717f93f5f2c1" providerId="ADAL" clId="{123E82D9-2B71-4C29-B5B3-FF90E714039B}" dt="2023-02-09T22:08:57.873" v="3366"/>
          <ac:cxnSpMkLst>
            <pc:docMk/>
            <pc:sldMk cId="2414720995" sldId="286"/>
            <ac:cxnSpMk id="165" creationId="{965F8575-2DCA-08AF-52AD-426AD28A4F46}"/>
          </ac:cxnSpMkLst>
        </pc:cxnChg>
        <pc:cxnChg chg="mod">
          <ac:chgData name="李　加一" userId="57c7aacc-bf7d-4fb4-8504-717f93f5f2c1" providerId="ADAL" clId="{123E82D9-2B71-4C29-B5B3-FF90E714039B}" dt="2023-02-09T22:08:57.873" v="3366"/>
          <ac:cxnSpMkLst>
            <pc:docMk/>
            <pc:sldMk cId="2414720995" sldId="286"/>
            <ac:cxnSpMk id="166" creationId="{DA372CE1-FBD5-2C59-69B5-E08F47A3C8EA}"/>
          </ac:cxnSpMkLst>
        </pc:cxnChg>
        <pc:cxnChg chg="mod">
          <ac:chgData name="李　加一" userId="57c7aacc-bf7d-4fb4-8504-717f93f5f2c1" providerId="ADAL" clId="{123E82D9-2B71-4C29-B5B3-FF90E714039B}" dt="2023-02-09T22:08:57.873" v="3366"/>
          <ac:cxnSpMkLst>
            <pc:docMk/>
            <pc:sldMk cId="2414720995" sldId="286"/>
            <ac:cxnSpMk id="169" creationId="{F47C8158-1BFF-7901-9022-7A3F8C09A839}"/>
          </ac:cxnSpMkLst>
        </pc:cxnChg>
        <pc:cxnChg chg="mod">
          <ac:chgData name="李　加一" userId="57c7aacc-bf7d-4fb4-8504-717f93f5f2c1" providerId="ADAL" clId="{123E82D9-2B71-4C29-B5B3-FF90E714039B}" dt="2023-02-09T22:08:57.873" v="3366"/>
          <ac:cxnSpMkLst>
            <pc:docMk/>
            <pc:sldMk cId="2414720995" sldId="286"/>
            <ac:cxnSpMk id="170" creationId="{4EE3A3A2-9CF1-4B99-3E2E-1FC0CCB8BAF5}"/>
          </ac:cxnSpMkLst>
        </pc:cxnChg>
        <pc:cxnChg chg="mod">
          <ac:chgData name="李　加一" userId="57c7aacc-bf7d-4fb4-8504-717f93f5f2c1" providerId="ADAL" clId="{123E82D9-2B71-4C29-B5B3-FF90E714039B}" dt="2023-02-09T22:08:57.873" v="3366"/>
          <ac:cxnSpMkLst>
            <pc:docMk/>
            <pc:sldMk cId="2414720995" sldId="286"/>
            <ac:cxnSpMk id="173" creationId="{99EF0725-3C4E-CCCA-6CB3-FCA644DDA133}"/>
          </ac:cxnSpMkLst>
        </pc:cxnChg>
        <pc:cxnChg chg="mod">
          <ac:chgData name="李　加一" userId="57c7aacc-bf7d-4fb4-8504-717f93f5f2c1" providerId="ADAL" clId="{123E82D9-2B71-4C29-B5B3-FF90E714039B}" dt="2023-02-09T22:08:57.873" v="3366"/>
          <ac:cxnSpMkLst>
            <pc:docMk/>
            <pc:sldMk cId="2414720995" sldId="286"/>
            <ac:cxnSpMk id="174" creationId="{E0C5073F-8A5E-CB56-F425-EE8BD57ECA86}"/>
          </ac:cxnSpMkLst>
        </pc:cxnChg>
        <pc:cxnChg chg="mod">
          <ac:chgData name="李　加一" userId="57c7aacc-bf7d-4fb4-8504-717f93f5f2c1" providerId="ADAL" clId="{123E82D9-2B71-4C29-B5B3-FF90E714039B}" dt="2023-02-09T22:08:57.873" v="3366"/>
          <ac:cxnSpMkLst>
            <pc:docMk/>
            <pc:sldMk cId="2414720995" sldId="286"/>
            <ac:cxnSpMk id="177" creationId="{92E4BE8E-6FA5-BCC5-CD14-5353A8F83262}"/>
          </ac:cxnSpMkLst>
        </pc:cxnChg>
        <pc:cxnChg chg="mod">
          <ac:chgData name="李　加一" userId="57c7aacc-bf7d-4fb4-8504-717f93f5f2c1" providerId="ADAL" clId="{123E82D9-2B71-4C29-B5B3-FF90E714039B}" dt="2023-02-09T22:08:57.873" v="3366"/>
          <ac:cxnSpMkLst>
            <pc:docMk/>
            <pc:sldMk cId="2414720995" sldId="286"/>
            <ac:cxnSpMk id="178" creationId="{CB5F1FFA-D189-EA44-BED3-6082B318B55A}"/>
          </ac:cxnSpMkLst>
        </pc:cxnChg>
        <pc:cxnChg chg="mod">
          <ac:chgData name="李　加一" userId="57c7aacc-bf7d-4fb4-8504-717f93f5f2c1" providerId="ADAL" clId="{123E82D9-2B71-4C29-B5B3-FF90E714039B}" dt="2023-02-09T22:08:57.873" v="3366"/>
          <ac:cxnSpMkLst>
            <pc:docMk/>
            <pc:sldMk cId="2414720995" sldId="286"/>
            <ac:cxnSpMk id="181" creationId="{047D510D-261B-6F69-B8DC-8E11A214781A}"/>
          </ac:cxnSpMkLst>
        </pc:cxnChg>
        <pc:cxnChg chg="mod">
          <ac:chgData name="李　加一" userId="57c7aacc-bf7d-4fb4-8504-717f93f5f2c1" providerId="ADAL" clId="{123E82D9-2B71-4C29-B5B3-FF90E714039B}" dt="2023-02-09T22:08:57.873" v="3366"/>
          <ac:cxnSpMkLst>
            <pc:docMk/>
            <pc:sldMk cId="2414720995" sldId="286"/>
            <ac:cxnSpMk id="182" creationId="{862F3265-777E-CAB3-1530-9E9238CD6286}"/>
          </ac:cxnSpMkLst>
        </pc:cxnChg>
        <pc:cxnChg chg="mod">
          <ac:chgData name="李　加一" userId="57c7aacc-bf7d-4fb4-8504-717f93f5f2c1" providerId="ADAL" clId="{123E82D9-2B71-4C29-B5B3-FF90E714039B}" dt="2023-02-09T22:08:57.873" v="3366"/>
          <ac:cxnSpMkLst>
            <pc:docMk/>
            <pc:sldMk cId="2414720995" sldId="286"/>
            <ac:cxnSpMk id="185" creationId="{3B365A94-F3CC-C924-9E77-F1043800725E}"/>
          </ac:cxnSpMkLst>
        </pc:cxnChg>
        <pc:cxnChg chg="mod">
          <ac:chgData name="李　加一" userId="57c7aacc-bf7d-4fb4-8504-717f93f5f2c1" providerId="ADAL" clId="{123E82D9-2B71-4C29-B5B3-FF90E714039B}" dt="2023-02-09T22:08:57.873" v="3366"/>
          <ac:cxnSpMkLst>
            <pc:docMk/>
            <pc:sldMk cId="2414720995" sldId="286"/>
            <ac:cxnSpMk id="186" creationId="{919D3E85-2C60-0A69-F24A-4DE2527298C3}"/>
          </ac:cxnSpMkLst>
        </pc:cxnChg>
        <pc:cxnChg chg="mod">
          <ac:chgData name="李　加一" userId="57c7aacc-bf7d-4fb4-8504-717f93f5f2c1" providerId="ADAL" clId="{123E82D9-2B71-4C29-B5B3-FF90E714039B}" dt="2023-02-09T22:08:57.873" v="3366"/>
          <ac:cxnSpMkLst>
            <pc:docMk/>
            <pc:sldMk cId="2414720995" sldId="286"/>
            <ac:cxnSpMk id="189" creationId="{B58F2837-8594-378A-98B4-79631FD5783E}"/>
          </ac:cxnSpMkLst>
        </pc:cxnChg>
        <pc:cxnChg chg="mod">
          <ac:chgData name="李　加一" userId="57c7aacc-bf7d-4fb4-8504-717f93f5f2c1" providerId="ADAL" clId="{123E82D9-2B71-4C29-B5B3-FF90E714039B}" dt="2023-02-09T22:08:57.873" v="3366"/>
          <ac:cxnSpMkLst>
            <pc:docMk/>
            <pc:sldMk cId="2414720995" sldId="286"/>
            <ac:cxnSpMk id="190" creationId="{B29BBA29-D183-B9D5-48E3-B965C5E44D75}"/>
          </ac:cxnSpMkLst>
        </pc:cxnChg>
        <pc:cxnChg chg="mod">
          <ac:chgData name="李　加一" userId="57c7aacc-bf7d-4fb4-8504-717f93f5f2c1" providerId="ADAL" clId="{123E82D9-2B71-4C29-B5B3-FF90E714039B}" dt="2023-02-09T22:08:57.873" v="3366"/>
          <ac:cxnSpMkLst>
            <pc:docMk/>
            <pc:sldMk cId="2414720995" sldId="286"/>
            <ac:cxnSpMk id="191" creationId="{E3CFD23B-C8F9-4F50-56A2-DA944BA19E53}"/>
          </ac:cxnSpMkLst>
        </pc:cxnChg>
        <pc:cxnChg chg="mod">
          <ac:chgData name="李　加一" userId="57c7aacc-bf7d-4fb4-8504-717f93f5f2c1" providerId="ADAL" clId="{123E82D9-2B71-4C29-B5B3-FF90E714039B}" dt="2023-02-09T22:08:57.873" v="3366"/>
          <ac:cxnSpMkLst>
            <pc:docMk/>
            <pc:sldMk cId="2414720995" sldId="286"/>
            <ac:cxnSpMk id="195" creationId="{FBF52317-1D4E-B57F-6D66-2945C572FC26}"/>
          </ac:cxnSpMkLst>
        </pc:cxnChg>
        <pc:cxnChg chg="mod">
          <ac:chgData name="李　加一" userId="57c7aacc-bf7d-4fb4-8504-717f93f5f2c1" providerId="ADAL" clId="{123E82D9-2B71-4C29-B5B3-FF90E714039B}" dt="2023-02-09T22:08:57.873" v="3366"/>
          <ac:cxnSpMkLst>
            <pc:docMk/>
            <pc:sldMk cId="2414720995" sldId="286"/>
            <ac:cxnSpMk id="197" creationId="{D554AB8D-F8C5-A144-3F2F-9862A4982A85}"/>
          </ac:cxnSpMkLst>
        </pc:cxnChg>
        <pc:cxnChg chg="mod">
          <ac:chgData name="李　加一" userId="57c7aacc-bf7d-4fb4-8504-717f93f5f2c1" providerId="ADAL" clId="{123E82D9-2B71-4C29-B5B3-FF90E714039B}" dt="2023-02-09T22:08:57.873" v="3366"/>
          <ac:cxnSpMkLst>
            <pc:docMk/>
            <pc:sldMk cId="2414720995" sldId="286"/>
            <ac:cxnSpMk id="198" creationId="{A2D6F74F-4F93-2E8F-87DE-4CA54372B7BA}"/>
          </ac:cxnSpMkLst>
        </pc:cxnChg>
        <pc:cxnChg chg="mod">
          <ac:chgData name="李　加一" userId="57c7aacc-bf7d-4fb4-8504-717f93f5f2c1" providerId="ADAL" clId="{123E82D9-2B71-4C29-B5B3-FF90E714039B}" dt="2023-02-09T22:08:57.873" v="3366"/>
          <ac:cxnSpMkLst>
            <pc:docMk/>
            <pc:sldMk cId="2414720995" sldId="286"/>
            <ac:cxnSpMk id="199" creationId="{2C065754-4E91-CB8C-F044-3F3C8ECC6B24}"/>
          </ac:cxnSpMkLst>
        </pc:cxnChg>
        <pc:cxnChg chg="mod">
          <ac:chgData name="李　加一" userId="57c7aacc-bf7d-4fb4-8504-717f93f5f2c1" providerId="ADAL" clId="{123E82D9-2B71-4C29-B5B3-FF90E714039B}" dt="2023-02-09T22:08:57.873" v="3366"/>
          <ac:cxnSpMkLst>
            <pc:docMk/>
            <pc:sldMk cId="2414720995" sldId="286"/>
            <ac:cxnSpMk id="201" creationId="{B485FEA4-877B-6605-32B7-F41D861E68C0}"/>
          </ac:cxnSpMkLst>
        </pc:cxnChg>
        <pc:cxnChg chg="mod">
          <ac:chgData name="李　加一" userId="57c7aacc-bf7d-4fb4-8504-717f93f5f2c1" providerId="ADAL" clId="{123E82D9-2B71-4C29-B5B3-FF90E714039B}" dt="2023-02-09T22:08:57.873" v="3366"/>
          <ac:cxnSpMkLst>
            <pc:docMk/>
            <pc:sldMk cId="2414720995" sldId="286"/>
            <ac:cxnSpMk id="202" creationId="{769A2294-E134-6180-236F-C8F140892EC0}"/>
          </ac:cxnSpMkLst>
        </pc:cxnChg>
        <pc:cxnChg chg="mod">
          <ac:chgData name="李　加一" userId="57c7aacc-bf7d-4fb4-8504-717f93f5f2c1" providerId="ADAL" clId="{123E82D9-2B71-4C29-B5B3-FF90E714039B}" dt="2023-02-09T22:08:57.873" v="3366"/>
          <ac:cxnSpMkLst>
            <pc:docMk/>
            <pc:sldMk cId="2414720995" sldId="286"/>
            <ac:cxnSpMk id="205" creationId="{1A65782F-356A-EBEF-DAEB-3AF1683A5262}"/>
          </ac:cxnSpMkLst>
        </pc:cxnChg>
        <pc:cxnChg chg="mod">
          <ac:chgData name="李　加一" userId="57c7aacc-bf7d-4fb4-8504-717f93f5f2c1" providerId="ADAL" clId="{123E82D9-2B71-4C29-B5B3-FF90E714039B}" dt="2023-02-09T22:08:57.873" v="3366"/>
          <ac:cxnSpMkLst>
            <pc:docMk/>
            <pc:sldMk cId="2414720995" sldId="286"/>
            <ac:cxnSpMk id="206" creationId="{3FA1C083-790C-191D-A501-441C405E04EC}"/>
          </ac:cxnSpMkLst>
        </pc:cxnChg>
        <pc:cxnChg chg="mod">
          <ac:chgData name="李　加一" userId="57c7aacc-bf7d-4fb4-8504-717f93f5f2c1" providerId="ADAL" clId="{123E82D9-2B71-4C29-B5B3-FF90E714039B}" dt="2023-02-09T22:08:57.873" v="3366"/>
          <ac:cxnSpMkLst>
            <pc:docMk/>
            <pc:sldMk cId="2414720995" sldId="286"/>
            <ac:cxnSpMk id="209" creationId="{4D20B752-E73B-1D0E-840F-01D26D4C108B}"/>
          </ac:cxnSpMkLst>
        </pc:cxnChg>
        <pc:cxnChg chg="mod">
          <ac:chgData name="李　加一" userId="57c7aacc-bf7d-4fb4-8504-717f93f5f2c1" providerId="ADAL" clId="{123E82D9-2B71-4C29-B5B3-FF90E714039B}" dt="2023-02-09T22:08:57.873" v="3366"/>
          <ac:cxnSpMkLst>
            <pc:docMk/>
            <pc:sldMk cId="2414720995" sldId="286"/>
            <ac:cxnSpMk id="210" creationId="{C8939E54-EB42-7E79-1F07-A256B1B68FB4}"/>
          </ac:cxnSpMkLst>
        </pc:cxnChg>
        <pc:cxnChg chg="mod">
          <ac:chgData name="李　加一" userId="57c7aacc-bf7d-4fb4-8504-717f93f5f2c1" providerId="ADAL" clId="{123E82D9-2B71-4C29-B5B3-FF90E714039B}" dt="2023-02-09T22:08:57.873" v="3366"/>
          <ac:cxnSpMkLst>
            <pc:docMk/>
            <pc:sldMk cId="2414720995" sldId="286"/>
            <ac:cxnSpMk id="213" creationId="{FA7BE109-7B65-558C-C194-5837299E056B}"/>
          </ac:cxnSpMkLst>
        </pc:cxnChg>
        <pc:cxnChg chg="mod">
          <ac:chgData name="李　加一" userId="57c7aacc-bf7d-4fb4-8504-717f93f5f2c1" providerId="ADAL" clId="{123E82D9-2B71-4C29-B5B3-FF90E714039B}" dt="2023-02-09T22:08:57.873" v="3366"/>
          <ac:cxnSpMkLst>
            <pc:docMk/>
            <pc:sldMk cId="2414720995" sldId="286"/>
            <ac:cxnSpMk id="214" creationId="{E62A13AC-1AA1-B728-3329-E8C3A7812653}"/>
          </ac:cxnSpMkLst>
        </pc:cxnChg>
        <pc:cxnChg chg="mod">
          <ac:chgData name="李　加一" userId="57c7aacc-bf7d-4fb4-8504-717f93f5f2c1" providerId="ADAL" clId="{123E82D9-2B71-4C29-B5B3-FF90E714039B}" dt="2023-02-09T22:08:57.873" v="3366"/>
          <ac:cxnSpMkLst>
            <pc:docMk/>
            <pc:sldMk cId="2414720995" sldId="286"/>
            <ac:cxnSpMk id="217" creationId="{5333FF85-8AF5-4727-15F3-723212D277CE}"/>
          </ac:cxnSpMkLst>
        </pc:cxnChg>
        <pc:cxnChg chg="mod">
          <ac:chgData name="李　加一" userId="57c7aacc-bf7d-4fb4-8504-717f93f5f2c1" providerId="ADAL" clId="{123E82D9-2B71-4C29-B5B3-FF90E714039B}" dt="2023-02-09T22:08:57.873" v="3366"/>
          <ac:cxnSpMkLst>
            <pc:docMk/>
            <pc:sldMk cId="2414720995" sldId="286"/>
            <ac:cxnSpMk id="218" creationId="{D27BC129-CC2E-7604-B562-314B81E5CA0F}"/>
          </ac:cxnSpMkLst>
        </pc:cxnChg>
        <pc:cxnChg chg="mod">
          <ac:chgData name="李　加一" userId="57c7aacc-bf7d-4fb4-8504-717f93f5f2c1" providerId="ADAL" clId="{123E82D9-2B71-4C29-B5B3-FF90E714039B}" dt="2023-02-09T22:08:57.873" v="3366"/>
          <ac:cxnSpMkLst>
            <pc:docMk/>
            <pc:sldMk cId="2414720995" sldId="286"/>
            <ac:cxnSpMk id="221" creationId="{A0D2595B-B106-F4E4-6939-AC8F16096DE3}"/>
          </ac:cxnSpMkLst>
        </pc:cxnChg>
        <pc:cxnChg chg="mod">
          <ac:chgData name="李　加一" userId="57c7aacc-bf7d-4fb4-8504-717f93f5f2c1" providerId="ADAL" clId="{123E82D9-2B71-4C29-B5B3-FF90E714039B}" dt="2023-02-09T22:08:57.873" v="3366"/>
          <ac:cxnSpMkLst>
            <pc:docMk/>
            <pc:sldMk cId="2414720995" sldId="286"/>
            <ac:cxnSpMk id="222" creationId="{EAF734CE-2E5E-1B5C-E999-D152A00ADF1C}"/>
          </ac:cxnSpMkLst>
        </pc:cxnChg>
        <pc:cxnChg chg="mod">
          <ac:chgData name="李　加一" userId="57c7aacc-bf7d-4fb4-8504-717f93f5f2c1" providerId="ADAL" clId="{123E82D9-2B71-4C29-B5B3-FF90E714039B}" dt="2023-02-09T22:08:57.873" v="3366"/>
          <ac:cxnSpMkLst>
            <pc:docMk/>
            <pc:sldMk cId="2414720995" sldId="286"/>
            <ac:cxnSpMk id="225" creationId="{98E901C3-5E31-1BE6-BC27-9FEC17121924}"/>
          </ac:cxnSpMkLst>
        </pc:cxnChg>
        <pc:cxnChg chg="mod">
          <ac:chgData name="李　加一" userId="57c7aacc-bf7d-4fb4-8504-717f93f5f2c1" providerId="ADAL" clId="{123E82D9-2B71-4C29-B5B3-FF90E714039B}" dt="2023-02-09T22:08:57.873" v="3366"/>
          <ac:cxnSpMkLst>
            <pc:docMk/>
            <pc:sldMk cId="2414720995" sldId="286"/>
            <ac:cxnSpMk id="226" creationId="{01E25214-EC08-EC1D-7B1F-84F7DF3295E1}"/>
          </ac:cxnSpMkLst>
        </pc:cxnChg>
        <pc:cxnChg chg="mod">
          <ac:chgData name="李　加一" userId="57c7aacc-bf7d-4fb4-8504-717f93f5f2c1" providerId="ADAL" clId="{123E82D9-2B71-4C29-B5B3-FF90E714039B}" dt="2023-02-09T22:08:57.873" v="3366"/>
          <ac:cxnSpMkLst>
            <pc:docMk/>
            <pc:sldMk cId="2414720995" sldId="286"/>
            <ac:cxnSpMk id="229" creationId="{CA202E11-7B63-D238-03EA-79A7CC452962}"/>
          </ac:cxnSpMkLst>
        </pc:cxnChg>
        <pc:cxnChg chg="mod">
          <ac:chgData name="李　加一" userId="57c7aacc-bf7d-4fb4-8504-717f93f5f2c1" providerId="ADAL" clId="{123E82D9-2B71-4C29-B5B3-FF90E714039B}" dt="2023-02-09T22:08:57.873" v="3366"/>
          <ac:cxnSpMkLst>
            <pc:docMk/>
            <pc:sldMk cId="2414720995" sldId="286"/>
            <ac:cxnSpMk id="230" creationId="{6419C607-B392-C19A-1B66-57B9269435F1}"/>
          </ac:cxnSpMkLst>
        </pc:cxnChg>
        <pc:cxnChg chg="mod">
          <ac:chgData name="李　加一" userId="57c7aacc-bf7d-4fb4-8504-717f93f5f2c1" providerId="ADAL" clId="{123E82D9-2B71-4C29-B5B3-FF90E714039B}" dt="2023-02-09T22:08:57.873" v="3366"/>
          <ac:cxnSpMkLst>
            <pc:docMk/>
            <pc:sldMk cId="2414720995" sldId="286"/>
            <ac:cxnSpMk id="233" creationId="{98A188C5-3EA0-F5C9-D8FE-75A537B62488}"/>
          </ac:cxnSpMkLst>
        </pc:cxnChg>
        <pc:cxnChg chg="mod">
          <ac:chgData name="李　加一" userId="57c7aacc-bf7d-4fb4-8504-717f93f5f2c1" providerId="ADAL" clId="{123E82D9-2B71-4C29-B5B3-FF90E714039B}" dt="2023-02-09T22:08:57.873" v="3366"/>
          <ac:cxnSpMkLst>
            <pc:docMk/>
            <pc:sldMk cId="2414720995" sldId="286"/>
            <ac:cxnSpMk id="234" creationId="{BF246FDA-87E9-1EBD-4EC4-567603CDBA29}"/>
          </ac:cxnSpMkLst>
        </pc:cxnChg>
        <pc:cxnChg chg="mod">
          <ac:chgData name="李　加一" userId="57c7aacc-bf7d-4fb4-8504-717f93f5f2c1" providerId="ADAL" clId="{123E82D9-2B71-4C29-B5B3-FF90E714039B}" dt="2023-02-09T22:08:57.873" v="3366"/>
          <ac:cxnSpMkLst>
            <pc:docMk/>
            <pc:sldMk cId="2414720995" sldId="286"/>
            <ac:cxnSpMk id="237" creationId="{765D7F7A-8ECF-4CD2-BF2A-CA6F08091BD2}"/>
          </ac:cxnSpMkLst>
        </pc:cxnChg>
        <pc:cxnChg chg="mod">
          <ac:chgData name="李　加一" userId="57c7aacc-bf7d-4fb4-8504-717f93f5f2c1" providerId="ADAL" clId="{123E82D9-2B71-4C29-B5B3-FF90E714039B}" dt="2023-02-09T22:08:57.873" v="3366"/>
          <ac:cxnSpMkLst>
            <pc:docMk/>
            <pc:sldMk cId="2414720995" sldId="286"/>
            <ac:cxnSpMk id="238" creationId="{74BF4E6A-4506-49B1-4473-ECD9A47E6BAE}"/>
          </ac:cxnSpMkLst>
        </pc:cxnChg>
        <pc:cxnChg chg="mod">
          <ac:chgData name="李　加一" userId="57c7aacc-bf7d-4fb4-8504-717f93f5f2c1" providerId="ADAL" clId="{123E82D9-2B71-4C29-B5B3-FF90E714039B}" dt="2023-02-09T22:08:57.873" v="3366"/>
          <ac:cxnSpMkLst>
            <pc:docMk/>
            <pc:sldMk cId="2414720995" sldId="286"/>
            <ac:cxnSpMk id="239" creationId="{110258D4-49AE-0CE9-6805-CEAD261209B1}"/>
          </ac:cxnSpMkLst>
        </pc:cxnChg>
        <pc:cxnChg chg="mod">
          <ac:chgData name="李　加一" userId="57c7aacc-bf7d-4fb4-8504-717f93f5f2c1" providerId="ADAL" clId="{123E82D9-2B71-4C29-B5B3-FF90E714039B}" dt="2023-02-09T22:08:57.873" v="3366"/>
          <ac:cxnSpMkLst>
            <pc:docMk/>
            <pc:sldMk cId="2414720995" sldId="286"/>
            <ac:cxnSpMk id="243" creationId="{80CE1A9D-CB1C-FD38-9517-BFAB4F24A99F}"/>
          </ac:cxnSpMkLst>
        </pc:cxnChg>
        <pc:cxnChg chg="mod">
          <ac:chgData name="李　加一" userId="57c7aacc-bf7d-4fb4-8504-717f93f5f2c1" providerId="ADAL" clId="{123E82D9-2B71-4C29-B5B3-FF90E714039B}" dt="2023-02-09T22:08:57.873" v="3366"/>
          <ac:cxnSpMkLst>
            <pc:docMk/>
            <pc:sldMk cId="2414720995" sldId="286"/>
            <ac:cxnSpMk id="245" creationId="{D7775629-6855-56AF-B075-23AD58DDF4A2}"/>
          </ac:cxnSpMkLst>
        </pc:cxnChg>
        <pc:cxnChg chg="mod">
          <ac:chgData name="李　加一" userId="57c7aacc-bf7d-4fb4-8504-717f93f5f2c1" providerId="ADAL" clId="{123E82D9-2B71-4C29-B5B3-FF90E714039B}" dt="2023-02-09T22:08:57.873" v="3366"/>
          <ac:cxnSpMkLst>
            <pc:docMk/>
            <pc:sldMk cId="2414720995" sldId="286"/>
            <ac:cxnSpMk id="246" creationId="{29D1F50E-851B-0087-012E-8CF3092851B2}"/>
          </ac:cxnSpMkLst>
        </pc:cxnChg>
        <pc:cxnChg chg="mod">
          <ac:chgData name="李　加一" userId="57c7aacc-bf7d-4fb4-8504-717f93f5f2c1" providerId="ADAL" clId="{123E82D9-2B71-4C29-B5B3-FF90E714039B}" dt="2023-02-09T22:08:57.873" v="3366"/>
          <ac:cxnSpMkLst>
            <pc:docMk/>
            <pc:sldMk cId="2414720995" sldId="286"/>
            <ac:cxnSpMk id="247" creationId="{F7F4A4E6-1ACB-677A-1E28-40D917F89F7F}"/>
          </ac:cxnSpMkLst>
        </pc:cxnChg>
        <pc:cxnChg chg="mod">
          <ac:chgData name="李　加一" userId="57c7aacc-bf7d-4fb4-8504-717f93f5f2c1" providerId="ADAL" clId="{123E82D9-2B71-4C29-B5B3-FF90E714039B}" dt="2023-02-09T22:08:57.873" v="3366"/>
          <ac:cxnSpMkLst>
            <pc:docMk/>
            <pc:sldMk cId="2414720995" sldId="286"/>
            <ac:cxnSpMk id="249" creationId="{6CAD5AC5-4036-6231-58FE-DAC58080D713}"/>
          </ac:cxnSpMkLst>
        </pc:cxnChg>
        <pc:cxnChg chg="mod">
          <ac:chgData name="李　加一" userId="57c7aacc-bf7d-4fb4-8504-717f93f5f2c1" providerId="ADAL" clId="{123E82D9-2B71-4C29-B5B3-FF90E714039B}" dt="2023-02-09T22:08:57.873" v="3366"/>
          <ac:cxnSpMkLst>
            <pc:docMk/>
            <pc:sldMk cId="2414720995" sldId="286"/>
            <ac:cxnSpMk id="250" creationId="{F3D4EC5F-470F-F1EF-9990-1AD786129D7C}"/>
          </ac:cxnSpMkLst>
        </pc:cxnChg>
        <pc:cxnChg chg="mod">
          <ac:chgData name="李　加一" userId="57c7aacc-bf7d-4fb4-8504-717f93f5f2c1" providerId="ADAL" clId="{123E82D9-2B71-4C29-B5B3-FF90E714039B}" dt="2023-02-09T22:08:57.873" v="3366"/>
          <ac:cxnSpMkLst>
            <pc:docMk/>
            <pc:sldMk cId="2414720995" sldId="286"/>
            <ac:cxnSpMk id="253" creationId="{AB12C805-8378-52E1-E302-685C76200F11}"/>
          </ac:cxnSpMkLst>
        </pc:cxnChg>
        <pc:cxnChg chg="mod">
          <ac:chgData name="李　加一" userId="57c7aacc-bf7d-4fb4-8504-717f93f5f2c1" providerId="ADAL" clId="{123E82D9-2B71-4C29-B5B3-FF90E714039B}" dt="2023-02-09T22:08:57.873" v="3366"/>
          <ac:cxnSpMkLst>
            <pc:docMk/>
            <pc:sldMk cId="2414720995" sldId="286"/>
            <ac:cxnSpMk id="254" creationId="{4EDF2570-B2EC-4DD8-C91A-1AD7294407E6}"/>
          </ac:cxnSpMkLst>
        </pc:cxnChg>
        <pc:cxnChg chg="mod">
          <ac:chgData name="李　加一" userId="57c7aacc-bf7d-4fb4-8504-717f93f5f2c1" providerId="ADAL" clId="{123E82D9-2B71-4C29-B5B3-FF90E714039B}" dt="2023-02-09T22:08:57.873" v="3366"/>
          <ac:cxnSpMkLst>
            <pc:docMk/>
            <pc:sldMk cId="2414720995" sldId="286"/>
            <ac:cxnSpMk id="257" creationId="{FCC7B80C-EDF2-950D-1BD2-0B5DBEB88B71}"/>
          </ac:cxnSpMkLst>
        </pc:cxnChg>
        <pc:cxnChg chg="mod">
          <ac:chgData name="李　加一" userId="57c7aacc-bf7d-4fb4-8504-717f93f5f2c1" providerId="ADAL" clId="{123E82D9-2B71-4C29-B5B3-FF90E714039B}" dt="2023-02-09T22:08:57.873" v="3366"/>
          <ac:cxnSpMkLst>
            <pc:docMk/>
            <pc:sldMk cId="2414720995" sldId="286"/>
            <ac:cxnSpMk id="258" creationId="{3388D6A8-21B6-7A54-23FC-01C27A1D694D}"/>
          </ac:cxnSpMkLst>
        </pc:cxnChg>
        <pc:cxnChg chg="mod">
          <ac:chgData name="李　加一" userId="57c7aacc-bf7d-4fb4-8504-717f93f5f2c1" providerId="ADAL" clId="{123E82D9-2B71-4C29-B5B3-FF90E714039B}" dt="2023-02-09T22:08:57.873" v="3366"/>
          <ac:cxnSpMkLst>
            <pc:docMk/>
            <pc:sldMk cId="2414720995" sldId="286"/>
            <ac:cxnSpMk id="261" creationId="{95F90740-AD29-78EB-B7DA-F45F5182FEA3}"/>
          </ac:cxnSpMkLst>
        </pc:cxnChg>
        <pc:cxnChg chg="mod">
          <ac:chgData name="李　加一" userId="57c7aacc-bf7d-4fb4-8504-717f93f5f2c1" providerId="ADAL" clId="{123E82D9-2B71-4C29-B5B3-FF90E714039B}" dt="2023-02-09T22:08:57.873" v="3366"/>
          <ac:cxnSpMkLst>
            <pc:docMk/>
            <pc:sldMk cId="2414720995" sldId="286"/>
            <ac:cxnSpMk id="262" creationId="{A9F3BF86-6505-CCBB-F5C2-249C9CED849D}"/>
          </ac:cxnSpMkLst>
        </pc:cxnChg>
        <pc:cxnChg chg="mod">
          <ac:chgData name="李　加一" userId="57c7aacc-bf7d-4fb4-8504-717f93f5f2c1" providerId="ADAL" clId="{123E82D9-2B71-4C29-B5B3-FF90E714039B}" dt="2023-02-09T22:08:57.873" v="3366"/>
          <ac:cxnSpMkLst>
            <pc:docMk/>
            <pc:sldMk cId="2414720995" sldId="286"/>
            <ac:cxnSpMk id="265" creationId="{36BD8D10-87AA-3408-B68B-13461F834FB9}"/>
          </ac:cxnSpMkLst>
        </pc:cxnChg>
        <pc:cxnChg chg="mod">
          <ac:chgData name="李　加一" userId="57c7aacc-bf7d-4fb4-8504-717f93f5f2c1" providerId="ADAL" clId="{123E82D9-2B71-4C29-B5B3-FF90E714039B}" dt="2023-02-09T22:08:57.873" v="3366"/>
          <ac:cxnSpMkLst>
            <pc:docMk/>
            <pc:sldMk cId="2414720995" sldId="286"/>
            <ac:cxnSpMk id="266" creationId="{64010812-386B-085C-D270-5B878124CC01}"/>
          </ac:cxnSpMkLst>
        </pc:cxnChg>
        <pc:cxnChg chg="mod">
          <ac:chgData name="李　加一" userId="57c7aacc-bf7d-4fb4-8504-717f93f5f2c1" providerId="ADAL" clId="{123E82D9-2B71-4C29-B5B3-FF90E714039B}" dt="2023-02-09T22:08:57.873" v="3366"/>
          <ac:cxnSpMkLst>
            <pc:docMk/>
            <pc:sldMk cId="2414720995" sldId="286"/>
            <ac:cxnSpMk id="269" creationId="{51B442A7-CEE2-BDEC-4B38-87D390146111}"/>
          </ac:cxnSpMkLst>
        </pc:cxnChg>
        <pc:cxnChg chg="mod">
          <ac:chgData name="李　加一" userId="57c7aacc-bf7d-4fb4-8504-717f93f5f2c1" providerId="ADAL" clId="{123E82D9-2B71-4C29-B5B3-FF90E714039B}" dt="2023-02-09T22:08:57.873" v="3366"/>
          <ac:cxnSpMkLst>
            <pc:docMk/>
            <pc:sldMk cId="2414720995" sldId="286"/>
            <ac:cxnSpMk id="270" creationId="{EB8F0EEA-E183-E21E-C4DE-26A692638DE6}"/>
          </ac:cxnSpMkLst>
        </pc:cxnChg>
        <pc:cxnChg chg="mod">
          <ac:chgData name="李　加一" userId="57c7aacc-bf7d-4fb4-8504-717f93f5f2c1" providerId="ADAL" clId="{123E82D9-2B71-4C29-B5B3-FF90E714039B}" dt="2023-02-09T22:08:57.873" v="3366"/>
          <ac:cxnSpMkLst>
            <pc:docMk/>
            <pc:sldMk cId="2414720995" sldId="286"/>
            <ac:cxnSpMk id="273" creationId="{A5CD66CD-84C7-C0B5-1090-4B9017A0D8C8}"/>
          </ac:cxnSpMkLst>
        </pc:cxnChg>
        <pc:cxnChg chg="mod">
          <ac:chgData name="李　加一" userId="57c7aacc-bf7d-4fb4-8504-717f93f5f2c1" providerId="ADAL" clId="{123E82D9-2B71-4C29-B5B3-FF90E714039B}" dt="2023-02-09T22:08:57.873" v="3366"/>
          <ac:cxnSpMkLst>
            <pc:docMk/>
            <pc:sldMk cId="2414720995" sldId="286"/>
            <ac:cxnSpMk id="274" creationId="{03893426-C84E-3DA3-B0A0-CAC82BE407D9}"/>
          </ac:cxnSpMkLst>
        </pc:cxnChg>
        <pc:cxnChg chg="mod">
          <ac:chgData name="李　加一" userId="57c7aacc-bf7d-4fb4-8504-717f93f5f2c1" providerId="ADAL" clId="{123E82D9-2B71-4C29-B5B3-FF90E714039B}" dt="2023-02-09T22:08:57.873" v="3366"/>
          <ac:cxnSpMkLst>
            <pc:docMk/>
            <pc:sldMk cId="2414720995" sldId="286"/>
            <ac:cxnSpMk id="277" creationId="{43B2DF47-14DF-DEAD-9684-57E4821F6F98}"/>
          </ac:cxnSpMkLst>
        </pc:cxnChg>
        <pc:cxnChg chg="mod">
          <ac:chgData name="李　加一" userId="57c7aacc-bf7d-4fb4-8504-717f93f5f2c1" providerId="ADAL" clId="{123E82D9-2B71-4C29-B5B3-FF90E714039B}" dt="2023-02-09T22:08:57.873" v="3366"/>
          <ac:cxnSpMkLst>
            <pc:docMk/>
            <pc:sldMk cId="2414720995" sldId="286"/>
            <ac:cxnSpMk id="278" creationId="{6C40FB85-F147-7A48-B0C7-2CD13CC768C3}"/>
          </ac:cxnSpMkLst>
        </pc:cxnChg>
        <pc:cxnChg chg="mod">
          <ac:chgData name="李　加一" userId="57c7aacc-bf7d-4fb4-8504-717f93f5f2c1" providerId="ADAL" clId="{123E82D9-2B71-4C29-B5B3-FF90E714039B}" dt="2023-02-09T22:08:57.873" v="3366"/>
          <ac:cxnSpMkLst>
            <pc:docMk/>
            <pc:sldMk cId="2414720995" sldId="286"/>
            <ac:cxnSpMk id="281" creationId="{620D7927-2FFC-C1A8-A580-04B2F8DB5050}"/>
          </ac:cxnSpMkLst>
        </pc:cxnChg>
        <pc:cxnChg chg="mod">
          <ac:chgData name="李　加一" userId="57c7aacc-bf7d-4fb4-8504-717f93f5f2c1" providerId="ADAL" clId="{123E82D9-2B71-4C29-B5B3-FF90E714039B}" dt="2023-02-09T22:08:57.873" v="3366"/>
          <ac:cxnSpMkLst>
            <pc:docMk/>
            <pc:sldMk cId="2414720995" sldId="286"/>
            <ac:cxnSpMk id="282" creationId="{CBDF26F1-A72B-4F11-EE20-5EFEF90785DA}"/>
          </ac:cxnSpMkLst>
        </pc:cxnChg>
        <pc:cxnChg chg="add del mod">
          <ac:chgData name="李　加一" userId="57c7aacc-bf7d-4fb4-8504-717f93f5f2c1" providerId="ADAL" clId="{123E82D9-2B71-4C29-B5B3-FF90E714039B}" dt="2023-02-09T22:09:03.673" v="3369"/>
          <ac:cxnSpMkLst>
            <pc:docMk/>
            <pc:sldMk cId="2414720995" sldId="286"/>
            <ac:cxnSpMk id="284" creationId="{5AD00DC6-0E61-DEBE-4229-303CE0F7544F}"/>
          </ac:cxnSpMkLst>
        </pc:cxnChg>
        <pc:cxnChg chg="add del mod">
          <ac:chgData name="李　加一" userId="57c7aacc-bf7d-4fb4-8504-717f93f5f2c1" providerId="ADAL" clId="{123E82D9-2B71-4C29-B5B3-FF90E714039B}" dt="2023-02-09T22:09:03.673" v="3369"/>
          <ac:cxnSpMkLst>
            <pc:docMk/>
            <pc:sldMk cId="2414720995" sldId="286"/>
            <ac:cxnSpMk id="285" creationId="{8D0EDA65-69FF-C533-E3FE-B976EC4F6565}"/>
          </ac:cxnSpMkLst>
        </pc:cxnChg>
        <pc:cxnChg chg="add del mod">
          <ac:chgData name="李　加一" userId="57c7aacc-bf7d-4fb4-8504-717f93f5f2c1" providerId="ADAL" clId="{123E82D9-2B71-4C29-B5B3-FF90E714039B}" dt="2023-02-09T22:09:03.673" v="3369"/>
          <ac:cxnSpMkLst>
            <pc:docMk/>
            <pc:sldMk cId="2414720995" sldId="286"/>
            <ac:cxnSpMk id="286" creationId="{E092925F-1C97-E379-3C10-935F3A132A87}"/>
          </ac:cxnSpMkLst>
        </pc:cxnChg>
        <pc:cxnChg chg="add del mod">
          <ac:chgData name="李　加一" userId="57c7aacc-bf7d-4fb4-8504-717f93f5f2c1" providerId="ADAL" clId="{123E82D9-2B71-4C29-B5B3-FF90E714039B}" dt="2023-02-09T22:09:03.673" v="3369"/>
          <ac:cxnSpMkLst>
            <pc:docMk/>
            <pc:sldMk cId="2414720995" sldId="286"/>
            <ac:cxnSpMk id="287" creationId="{A0D32E77-2B06-3479-CDB6-E2DD8E332F86}"/>
          </ac:cxnSpMkLst>
        </pc:cxnChg>
      </pc:sldChg>
      <pc:sldChg chg="addSp delSp modSp add mod modNotesTx">
        <pc:chgData name="李　加一" userId="57c7aacc-bf7d-4fb4-8504-717f93f5f2c1" providerId="ADAL" clId="{123E82D9-2B71-4C29-B5B3-FF90E714039B}" dt="2023-02-11T03:36:02.162" v="5174" actId="167"/>
        <pc:sldMkLst>
          <pc:docMk/>
          <pc:sldMk cId="2084710750" sldId="287"/>
        </pc:sldMkLst>
        <pc:spChg chg="del">
          <ac:chgData name="李　加一" userId="57c7aacc-bf7d-4fb4-8504-717f93f5f2c1" providerId="ADAL" clId="{123E82D9-2B71-4C29-B5B3-FF90E714039B}" dt="2023-02-09T22:20:24.619" v="3434" actId="478"/>
          <ac:spMkLst>
            <pc:docMk/>
            <pc:sldMk cId="2084710750" sldId="287"/>
            <ac:spMk id="2" creationId="{5CD6F40F-4747-4B74-B841-E0FCCB68B177}"/>
          </ac:spMkLst>
        </pc:spChg>
        <pc:spChg chg="add mod ord">
          <ac:chgData name="李　加一" userId="57c7aacc-bf7d-4fb4-8504-717f93f5f2c1" providerId="ADAL" clId="{123E82D9-2B71-4C29-B5B3-FF90E714039B}" dt="2023-02-11T03:36:02.162" v="5174" actId="167"/>
          <ac:spMkLst>
            <pc:docMk/>
            <pc:sldMk cId="2084710750" sldId="287"/>
            <ac:spMk id="2" creationId="{D4A18D7D-F626-CC15-94DA-FC475866BD74}"/>
          </ac:spMkLst>
        </pc:spChg>
        <pc:spChg chg="mod">
          <ac:chgData name="李　加一" userId="57c7aacc-bf7d-4fb4-8504-717f93f5f2c1" providerId="ADAL" clId="{123E82D9-2B71-4C29-B5B3-FF90E714039B}" dt="2023-02-09T22:28:29.834" v="3573" actId="1076"/>
          <ac:spMkLst>
            <pc:docMk/>
            <pc:sldMk cId="2084710750" sldId="287"/>
            <ac:spMk id="3" creationId="{CFBB42DA-9FB7-1AF5-9B2D-4CF942FC1ACC}"/>
          </ac:spMkLst>
        </pc:spChg>
        <pc:spChg chg="mod">
          <ac:chgData name="李　加一" userId="57c7aacc-bf7d-4fb4-8504-717f93f5f2c1" providerId="ADAL" clId="{123E82D9-2B71-4C29-B5B3-FF90E714039B}" dt="2023-02-09T22:28:29.834" v="3573" actId="1076"/>
          <ac:spMkLst>
            <pc:docMk/>
            <pc:sldMk cId="2084710750" sldId="287"/>
            <ac:spMk id="4" creationId="{00000000-0000-0000-0000-000000000000}"/>
          </ac:spMkLst>
        </pc:spChg>
        <pc:spChg chg="mod">
          <ac:chgData name="李　加一" userId="57c7aacc-bf7d-4fb4-8504-717f93f5f2c1" providerId="ADAL" clId="{123E82D9-2B71-4C29-B5B3-FF90E714039B}" dt="2023-02-09T22:28:29.834" v="3573" actId="1076"/>
          <ac:spMkLst>
            <pc:docMk/>
            <pc:sldMk cId="2084710750" sldId="287"/>
            <ac:spMk id="5" creationId="{00000000-0000-0000-0000-000000000000}"/>
          </ac:spMkLst>
        </pc:spChg>
        <pc:spChg chg="mod">
          <ac:chgData name="李　加一" userId="57c7aacc-bf7d-4fb4-8504-717f93f5f2c1" providerId="ADAL" clId="{123E82D9-2B71-4C29-B5B3-FF90E714039B}" dt="2023-02-09T22:28:29.834" v="3573" actId="1076"/>
          <ac:spMkLst>
            <pc:docMk/>
            <pc:sldMk cId="2084710750" sldId="287"/>
            <ac:spMk id="6" creationId="{00000000-0000-0000-0000-000000000000}"/>
          </ac:spMkLst>
        </pc:spChg>
        <pc:spChg chg="add mod">
          <ac:chgData name="李　加一" userId="57c7aacc-bf7d-4fb4-8504-717f93f5f2c1" providerId="ADAL" clId="{123E82D9-2B71-4C29-B5B3-FF90E714039B}" dt="2023-02-09T22:39:10.634" v="3742" actId="1076"/>
          <ac:spMkLst>
            <pc:docMk/>
            <pc:sldMk cId="2084710750" sldId="287"/>
            <ac:spMk id="8" creationId="{45CA8B7E-1D99-7058-28B3-F31BA2502885}"/>
          </ac:spMkLst>
        </pc:spChg>
        <pc:spChg chg="mod">
          <ac:chgData name="李　加一" userId="57c7aacc-bf7d-4fb4-8504-717f93f5f2c1" providerId="ADAL" clId="{123E82D9-2B71-4C29-B5B3-FF90E714039B}" dt="2023-02-09T22:32:17.561" v="3607" actId="14100"/>
          <ac:spMkLst>
            <pc:docMk/>
            <pc:sldMk cId="2084710750" sldId="287"/>
            <ac:spMk id="10" creationId="{80621D79-938E-204B-E0E0-3DB6C847C994}"/>
          </ac:spMkLst>
        </pc:spChg>
        <pc:spChg chg="mod">
          <ac:chgData name="李　加一" userId="57c7aacc-bf7d-4fb4-8504-717f93f5f2c1" providerId="ADAL" clId="{123E82D9-2B71-4C29-B5B3-FF90E714039B}" dt="2023-02-09T22:21:20.379" v="3437"/>
          <ac:spMkLst>
            <pc:docMk/>
            <pc:sldMk cId="2084710750" sldId="287"/>
            <ac:spMk id="11" creationId="{E501EB3F-3B7F-B430-B5F3-7179DB317BEB}"/>
          </ac:spMkLst>
        </pc:spChg>
        <pc:spChg chg="mod">
          <ac:chgData name="李　加一" userId="57c7aacc-bf7d-4fb4-8504-717f93f5f2c1" providerId="ADAL" clId="{123E82D9-2B71-4C29-B5B3-FF90E714039B}" dt="2023-02-09T22:21:20.379" v="3437"/>
          <ac:spMkLst>
            <pc:docMk/>
            <pc:sldMk cId="2084710750" sldId="287"/>
            <ac:spMk id="12" creationId="{C0AA2DD0-59F0-39DE-35CC-212A62E4BE47}"/>
          </ac:spMkLst>
        </pc:spChg>
        <pc:spChg chg="mod">
          <ac:chgData name="李　加一" userId="57c7aacc-bf7d-4fb4-8504-717f93f5f2c1" providerId="ADAL" clId="{123E82D9-2B71-4C29-B5B3-FF90E714039B}" dt="2023-02-09T22:21:20.379" v="3437"/>
          <ac:spMkLst>
            <pc:docMk/>
            <pc:sldMk cId="2084710750" sldId="287"/>
            <ac:spMk id="13" creationId="{A9570625-64CD-C192-156A-ACB701249B5D}"/>
          </ac:spMkLst>
        </pc:spChg>
        <pc:spChg chg="mod">
          <ac:chgData name="李　加一" userId="57c7aacc-bf7d-4fb4-8504-717f93f5f2c1" providerId="ADAL" clId="{123E82D9-2B71-4C29-B5B3-FF90E714039B}" dt="2023-02-09T22:21:20.379" v="3437"/>
          <ac:spMkLst>
            <pc:docMk/>
            <pc:sldMk cId="2084710750" sldId="287"/>
            <ac:spMk id="14" creationId="{A376DC84-D3B2-25B1-46E7-2DA2BD45403A}"/>
          </ac:spMkLst>
        </pc:spChg>
        <pc:spChg chg="mod">
          <ac:chgData name="李　加一" userId="57c7aacc-bf7d-4fb4-8504-717f93f5f2c1" providerId="ADAL" clId="{123E82D9-2B71-4C29-B5B3-FF90E714039B}" dt="2023-02-09T22:21:20.379" v="3437"/>
          <ac:spMkLst>
            <pc:docMk/>
            <pc:sldMk cId="2084710750" sldId="287"/>
            <ac:spMk id="15" creationId="{BDDB1CD0-094E-F2EA-9944-D5197E931CD2}"/>
          </ac:spMkLst>
        </pc:spChg>
        <pc:spChg chg="mod">
          <ac:chgData name="李　加一" userId="57c7aacc-bf7d-4fb4-8504-717f93f5f2c1" providerId="ADAL" clId="{123E82D9-2B71-4C29-B5B3-FF90E714039B}" dt="2023-02-09T22:21:20.379" v="3437"/>
          <ac:spMkLst>
            <pc:docMk/>
            <pc:sldMk cId="2084710750" sldId="287"/>
            <ac:spMk id="27" creationId="{54852133-AC99-45CF-6D64-198A01CB8733}"/>
          </ac:spMkLst>
        </pc:spChg>
        <pc:spChg chg="mod">
          <ac:chgData name="李　加一" userId="57c7aacc-bf7d-4fb4-8504-717f93f5f2c1" providerId="ADAL" clId="{123E82D9-2B71-4C29-B5B3-FF90E714039B}" dt="2023-02-09T22:21:20.379" v="3437"/>
          <ac:spMkLst>
            <pc:docMk/>
            <pc:sldMk cId="2084710750" sldId="287"/>
            <ac:spMk id="28" creationId="{46F96BCB-B640-CEC8-A43C-5433C4550E20}"/>
          </ac:spMkLst>
        </pc:spChg>
        <pc:spChg chg="mod">
          <ac:chgData name="李　加一" userId="57c7aacc-bf7d-4fb4-8504-717f93f5f2c1" providerId="ADAL" clId="{123E82D9-2B71-4C29-B5B3-FF90E714039B}" dt="2023-02-09T22:21:20.379" v="3437"/>
          <ac:spMkLst>
            <pc:docMk/>
            <pc:sldMk cId="2084710750" sldId="287"/>
            <ac:spMk id="29" creationId="{92699A10-E292-396B-DF60-C2BE2862D040}"/>
          </ac:spMkLst>
        </pc:spChg>
        <pc:spChg chg="mod">
          <ac:chgData name="李　加一" userId="57c7aacc-bf7d-4fb4-8504-717f93f5f2c1" providerId="ADAL" clId="{123E82D9-2B71-4C29-B5B3-FF90E714039B}" dt="2023-02-09T22:21:20.379" v="3437"/>
          <ac:spMkLst>
            <pc:docMk/>
            <pc:sldMk cId="2084710750" sldId="287"/>
            <ac:spMk id="31" creationId="{B0A52412-8772-D190-D5FE-074268A2190E}"/>
          </ac:spMkLst>
        </pc:spChg>
        <pc:spChg chg="mod">
          <ac:chgData name="李　加一" userId="57c7aacc-bf7d-4fb4-8504-717f93f5f2c1" providerId="ADAL" clId="{123E82D9-2B71-4C29-B5B3-FF90E714039B}" dt="2023-02-09T22:21:20.379" v="3437"/>
          <ac:spMkLst>
            <pc:docMk/>
            <pc:sldMk cId="2084710750" sldId="287"/>
            <ac:spMk id="32" creationId="{DC57C228-3840-D6DA-5681-62FF35C08A0A}"/>
          </ac:spMkLst>
        </pc:spChg>
        <pc:spChg chg="mod">
          <ac:chgData name="李　加一" userId="57c7aacc-bf7d-4fb4-8504-717f93f5f2c1" providerId="ADAL" clId="{123E82D9-2B71-4C29-B5B3-FF90E714039B}" dt="2023-02-09T22:23:03.274" v="3485" actId="1076"/>
          <ac:spMkLst>
            <pc:docMk/>
            <pc:sldMk cId="2084710750" sldId="287"/>
            <ac:spMk id="37" creationId="{547F875D-9E88-4469-A4E7-C38FF332303D}"/>
          </ac:spMkLst>
        </pc:spChg>
        <pc:spChg chg="mod">
          <ac:chgData name="李　加一" userId="57c7aacc-bf7d-4fb4-8504-717f93f5f2c1" providerId="ADAL" clId="{123E82D9-2B71-4C29-B5B3-FF90E714039B}" dt="2023-02-09T22:21:20.379" v="3437"/>
          <ac:spMkLst>
            <pc:docMk/>
            <pc:sldMk cId="2084710750" sldId="287"/>
            <ac:spMk id="38" creationId="{CC13B2B5-8F69-2162-A648-5AB94177F22D}"/>
          </ac:spMkLst>
        </pc:spChg>
        <pc:spChg chg="mod">
          <ac:chgData name="李　加一" userId="57c7aacc-bf7d-4fb4-8504-717f93f5f2c1" providerId="ADAL" clId="{123E82D9-2B71-4C29-B5B3-FF90E714039B}" dt="2023-02-09T22:22:45.579" v="3479" actId="403"/>
          <ac:spMkLst>
            <pc:docMk/>
            <pc:sldMk cId="2084710750" sldId="287"/>
            <ac:spMk id="39" creationId="{61A15BFB-02C5-70E9-A2E9-658700FCE24F}"/>
          </ac:spMkLst>
        </pc:spChg>
        <pc:spChg chg="mod">
          <ac:chgData name="李　加一" userId="57c7aacc-bf7d-4fb4-8504-717f93f5f2c1" providerId="ADAL" clId="{123E82D9-2B71-4C29-B5B3-FF90E714039B}" dt="2023-02-09T22:21:20.379" v="3437"/>
          <ac:spMkLst>
            <pc:docMk/>
            <pc:sldMk cId="2084710750" sldId="287"/>
            <ac:spMk id="40" creationId="{C8B0AD57-D21F-1AE2-DAD9-086E91321898}"/>
          </ac:spMkLst>
        </pc:spChg>
        <pc:spChg chg="mod">
          <ac:chgData name="李　加一" userId="57c7aacc-bf7d-4fb4-8504-717f93f5f2c1" providerId="ADAL" clId="{123E82D9-2B71-4C29-B5B3-FF90E714039B}" dt="2023-02-09T22:22:58.073" v="3483" actId="1076"/>
          <ac:spMkLst>
            <pc:docMk/>
            <pc:sldMk cId="2084710750" sldId="287"/>
            <ac:spMk id="41" creationId="{12F7962E-EF65-AF80-84CE-737076983566}"/>
          </ac:spMkLst>
        </pc:spChg>
        <pc:spChg chg="mod">
          <ac:chgData name="李　加一" userId="57c7aacc-bf7d-4fb4-8504-717f93f5f2c1" providerId="ADAL" clId="{123E82D9-2B71-4C29-B5B3-FF90E714039B}" dt="2023-02-09T22:21:20.379" v="3437"/>
          <ac:spMkLst>
            <pc:docMk/>
            <pc:sldMk cId="2084710750" sldId="287"/>
            <ac:spMk id="42" creationId="{A8F48353-36BA-E0AA-2DC7-667350A06121}"/>
          </ac:spMkLst>
        </pc:spChg>
        <pc:spChg chg="mod">
          <ac:chgData name="李　加一" userId="57c7aacc-bf7d-4fb4-8504-717f93f5f2c1" providerId="ADAL" clId="{123E82D9-2B71-4C29-B5B3-FF90E714039B}" dt="2023-02-09T22:27:27.462" v="3564" actId="1076"/>
          <ac:spMkLst>
            <pc:docMk/>
            <pc:sldMk cId="2084710750" sldId="287"/>
            <ac:spMk id="43" creationId="{2E72F7CA-924F-22A0-6216-7B211C1299AE}"/>
          </ac:spMkLst>
        </pc:spChg>
        <pc:spChg chg="mod">
          <ac:chgData name="李　加一" userId="57c7aacc-bf7d-4fb4-8504-717f93f5f2c1" providerId="ADAL" clId="{123E82D9-2B71-4C29-B5B3-FF90E714039B}" dt="2023-02-09T22:32:10.244" v="3605" actId="14100"/>
          <ac:spMkLst>
            <pc:docMk/>
            <pc:sldMk cId="2084710750" sldId="287"/>
            <ac:spMk id="47" creationId="{6BC5FA91-4D4C-566E-44B0-613CCE8D8A77}"/>
          </ac:spMkLst>
        </pc:spChg>
        <pc:spChg chg="mod">
          <ac:chgData name="李　加一" userId="57c7aacc-bf7d-4fb4-8504-717f93f5f2c1" providerId="ADAL" clId="{123E82D9-2B71-4C29-B5B3-FF90E714039B}" dt="2023-02-09T22:21:20.379" v="3437"/>
          <ac:spMkLst>
            <pc:docMk/>
            <pc:sldMk cId="2084710750" sldId="287"/>
            <ac:spMk id="50" creationId="{DF461A40-8E0D-815E-9733-6899C9B9858A}"/>
          </ac:spMkLst>
        </pc:spChg>
        <pc:spChg chg="mod">
          <ac:chgData name="李　加一" userId="57c7aacc-bf7d-4fb4-8504-717f93f5f2c1" providerId="ADAL" clId="{123E82D9-2B71-4C29-B5B3-FF90E714039B}" dt="2023-02-09T22:22:41.822" v="3478" actId="404"/>
          <ac:spMkLst>
            <pc:docMk/>
            <pc:sldMk cId="2084710750" sldId="287"/>
            <ac:spMk id="51" creationId="{ABB3B857-B1B8-5D03-55A3-313A7A0118F0}"/>
          </ac:spMkLst>
        </pc:spChg>
        <pc:spChg chg="mod">
          <ac:chgData name="李　加一" userId="57c7aacc-bf7d-4fb4-8504-717f93f5f2c1" providerId="ADAL" clId="{123E82D9-2B71-4C29-B5B3-FF90E714039B}" dt="2023-02-09T22:32:26.647" v="3612" actId="14100"/>
          <ac:spMkLst>
            <pc:docMk/>
            <pc:sldMk cId="2084710750" sldId="287"/>
            <ac:spMk id="54" creationId="{598E3191-6FC4-C4C7-1445-CC2E7E3E64E2}"/>
          </ac:spMkLst>
        </pc:spChg>
        <pc:spChg chg="mod">
          <ac:chgData name="李　加一" userId="57c7aacc-bf7d-4fb4-8504-717f93f5f2c1" providerId="ADAL" clId="{123E82D9-2B71-4C29-B5B3-FF90E714039B}" dt="2023-02-09T22:31:46.587" v="3588" actId="21"/>
          <ac:spMkLst>
            <pc:docMk/>
            <pc:sldMk cId="2084710750" sldId="287"/>
            <ac:spMk id="58" creationId="{BDE89180-4AA3-D41C-2092-8A25D6F24893}"/>
          </ac:spMkLst>
        </pc:spChg>
        <pc:spChg chg="mod">
          <ac:chgData name="李　加一" userId="57c7aacc-bf7d-4fb4-8504-717f93f5f2c1" providerId="ADAL" clId="{123E82D9-2B71-4C29-B5B3-FF90E714039B}" dt="2023-02-09T22:31:50.275" v="3589" actId="21"/>
          <ac:spMkLst>
            <pc:docMk/>
            <pc:sldMk cId="2084710750" sldId="287"/>
            <ac:spMk id="59" creationId="{FDDA680A-24A7-0C84-ACE8-8F29569D775B}"/>
          </ac:spMkLst>
        </pc:spChg>
        <pc:spChg chg="mod">
          <ac:chgData name="李　加一" userId="57c7aacc-bf7d-4fb4-8504-717f93f5f2c1" providerId="ADAL" clId="{123E82D9-2B71-4C29-B5B3-FF90E714039B}" dt="2023-02-09T22:23:46.018" v="3519" actId="404"/>
          <ac:spMkLst>
            <pc:docMk/>
            <pc:sldMk cId="2084710750" sldId="287"/>
            <ac:spMk id="61" creationId="{34BEF95A-639A-6D62-BAEE-EB77B885CD01}"/>
          </ac:spMkLst>
        </pc:spChg>
        <pc:spChg chg="mod">
          <ac:chgData name="李　加一" userId="57c7aacc-bf7d-4fb4-8504-717f93f5f2c1" providerId="ADAL" clId="{123E82D9-2B71-4C29-B5B3-FF90E714039B}" dt="2023-02-09T22:21:20.379" v="3437"/>
          <ac:spMkLst>
            <pc:docMk/>
            <pc:sldMk cId="2084710750" sldId="287"/>
            <ac:spMk id="67" creationId="{2C1D3BF7-5ED0-7A6C-1633-73FF1BC9042C}"/>
          </ac:spMkLst>
        </pc:spChg>
        <pc:spChg chg="mod">
          <ac:chgData name="李　加一" userId="57c7aacc-bf7d-4fb4-8504-717f93f5f2c1" providerId="ADAL" clId="{123E82D9-2B71-4C29-B5B3-FF90E714039B}" dt="2023-02-09T22:21:20.379" v="3437"/>
          <ac:spMkLst>
            <pc:docMk/>
            <pc:sldMk cId="2084710750" sldId="287"/>
            <ac:spMk id="68" creationId="{61BDFD06-FF79-D9F4-3724-694FB199DA4D}"/>
          </ac:spMkLst>
        </pc:spChg>
        <pc:spChg chg="mod">
          <ac:chgData name="李　加一" userId="57c7aacc-bf7d-4fb4-8504-717f93f5f2c1" providerId="ADAL" clId="{123E82D9-2B71-4C29-B5B3-FF90E714039B}" dt="2023-02-09T22:21:20.379" v="3437"/>
          <ac:spMkLst>
            <pc:docMk/>
            <pc:sldMk cId="2084710750" sldId="287"/>
            <ac:spMk id="69" creationId="{07BCBA2A-905F-2830-5372-209F218EDEC6}"/>
          </ac:spMkLst>
        </pc:spChg>
        <pc:spChg chg="mod">
          <ac:chgData name="李　加一" userId="57c7aacc-bf7d-4fb4-8504-717f93f5f2c1" providerId="ADAL" clId="{123E82D9-2B71-4C29-B5B3-FF90E714039B}" dt="2023-02-09T22:21:20.379" v="3437"/>
          <ac:spMkLst>
            <pc:docMk/>
            <pc:sldMk cId="2084710750" sldId="287"/>
            <ac:spMk id="71" creationId="{E76848B6-224B-197C-3108-C942CEE01B88}"/>
          </ac:spMkLst>
        </pc:spChg>
        <pc:spChg chg="mod">
          <ac:chgData name="李　加一" userId="57c7aacc-bf7d-4fb4-8504-717f93f5f2c1" providerId="ADAL" clId="{123E82D9-2B71-4C29-B5B3-FF90E714039B}" dt="2023-02-09T22:21:20.379" v="3437"/>
          <ac:spMkLst>
            <pc:docMk/>
            <pc:sldMk cId="2084710750" sldId="287"/>
            <ac:spMk id="75" creationId="{74A3C4B3-F1B1-C651-FA6D-D0490473881C}"/>
          </ac:spMkLst>
        </pc:spChg>
        <pc:spChg chg="mod">
          <ac:chgData name="李　加一" userId="57c7aacc-bf7d-4fb4-8504-717f93f5f2c1" providerId="ADAL" clId="{123E82D9-2B71-4C29-B5B3-FF90E714039B}" dt="2023-02-09T22:21:20.379" v="3437"/>
          <ac:spMkLst>
            <pc:docMk/>
            <pc:sldMk cId="2084710750" sldId="287"/>
            <ac:spMk id="78" creationId="{BCBE7759-B6BE-E4AA-1C19-85235D1935DB}"/>
          </ac:spMkLst>
        </pc:spChg>
        <pc:spChg chg="mod">
          <ac:chgData name="李　加一" userId="57c7aacc-bf7d-4fb4-8504-717f93f5f2c1" providerId="ADAL" clId="{123E82D9-2B71-4C29-B5B3-FF90E714039B}" dt="2023-02-09T22:21:20.379" v="3437"/>
          <ac:spMkLst>
            <pc:docMk/>
            <pc:sldMk cId="2084710750" sldId="287"/>
            <ac:spMk id="79" creationId="{8104A00C-5263-69F0-B2F9-C9890CAA5E20}"/>
          </ac:spMkLst>
        </pc:spChg>
        <pc:spChg chg="mod">
          <ac:chgData name="李　加一" userId="57c7aacc-bf7d-4fb4-8504-717f93f5f2c1" providerId="ADAL" clId="{123E82D9-2B71-4C29-B5B3-FF90E714039B}" dt="2023-02-09T22:21:20.379" v="3437"/>
          <ac:spMkLst>
            <pc:docMk/>
            <pc:sldMk cId="2084710750" sldId="287"/>
            <ac:spMk id="82" creationId="{CDD646BB-43DC-8B54-A747-42FC5ABFF13A}"/>
          </ac:spMkLst>
        </pc:spChg>
        <pc:spChg chg="mod">
          <ac:chgData name="李　加一" userId="57c7aacc-bf7d-4fb4-8504-717f93f5f2c1" providerId="ADAL" clId="{123E82D9-2B71-4C29-B5B3-FF90E714039B}" dt="2023-02-09T22:21:20.379" v="3437"/>
          <ac:spMkLst>
            <pc:docMk/>
            <pc:sldMk cId="2084710750" sldId="287"/>
            <ac:spMk id="83" creationId="{5AED0304-8B13-CEAB-3451-CC8E1BF80F28}"/>
          </ac:spMkLst>
        </pc:spChg>
        <pc:spChg chg="mod">
          <ac:chgData name="李　加一" userId="57c7aacc-bf7d-4fb4-8504-717f93f5f2c1" providerId="ADAL" clId="{123E82D9-2B71-4C29-B5B3-FF90E714039B}" dt="2023-02-09T22:21:20.379" v="3437"/>
          <ac:spMkLst>
            <pc:docMk/>
            <pc:sldMk cId="2084710750" sldId="287"/>
            <ac:spMk id="86" creationId="{7F9B0FB4-165F-203E-2D65-6B979C151602}"/>
          </ac:spMkLst>
        </pc:spChg>
        <pc:spChg chg="mod">
          <ac:chgData name="李　加一" userId="57c7aacc-bf7d-4fb4-8504-717f93f5f2c1" providerId="ADAL" clId="{123E82D9-2B71-4C29-B5B3-FF90E714039B}" dt="2023-02-09T22:21:20.379" v="3437"/>
          <ac:spMkLst>
            <pc:docMk/>
            <pc:sldMk cId="2084710750" sldId="287"/>
            <ac:spMk id="87" creationId="{C651D32D-3C31-4C85-0BD2-EEA21D18C957}"/>
          </ac:spMkLst>
        </pc:spChg>
        <pc:spChg chg="mod">
          <ac:chgData name="李　加一" userId="57c7aacc-bf7d-4fb4-8504-717f93f5f2c1" providerId="ADAL" clId="{123E82D9-2B71-4C29-B5B3-FF90E714039B}" dt="2023-02-09T22:21:20.379" v="3437"/>
          <ac:spMkLst>
            <pc:docMk/>
            <pc:sldMk cId="2084710750" sldId="287"/>
            <ac:spMk id="90" creationId="{7D55C9F7-D682-1D17-2B7A-351DC7ADA6DE}"/>
          </ac:spMkLst>
        </pc:spChg>
        <pc:spChg chg="mod">
          <ac:chgData name="李　加一" userId="57c7aacc-bf7d-4fb4-8504-717f93f5f2c1" providerId="ADAL" clId="{123E82D9-2B71-4C29-B5B3-FF90E714039B}" dt="2023-02-09T22:21:20.379" v="3437"/>
          <ac:spMkLst>
            <pc:docMk/>
            <pc:sldMk cId="2084710750" sldId="287"/>
            <ac:spMk id="91" creationId="{70410B63-1A95-1C41-3AA5-C5F49D1B4D59}"/>
          </ac:spMkLst>
        </pc:spChg>
        <pc:spChg chg="mod">
          <ac:chgData name="李　加一" userId="57c7aacc-bf7d-4fb4-8504-717f93f5f2c1" providerId="ADAL" clId="{123E82D9-2B71-4C29-B5B3-FF90E714039B}" dt="2023-02-09T22:21:20.379" v="3437"/>
          <ac:spMkLst>
            <pc:docMk/>
            <pc:sldMk cId="2084710750" sldId="287"/>
            <ac:spMk id="94" creationId="{969BB635-C858-6702-7CFA-33F35F997130}"/>
          </ac:spMkLst>
        </pc:spChg>
        <pc:spChg chg="mod">
          <ac:chgData name="李　加一" userId="57c7aacc-bf7d-4fb4-8504-717f93f5f2c1" providerId="ADAL" clId="{123E82D9-2B71-4C29-B5B3-FF90E714039B}" dt="2023-02-09T22:21:20.379" v="3437"/>
          <ac:spMkLst>
            <pc:docMk/>
            <pc:sldMk cId="2084710750" sldId="287"/>
            <ac:spMk id="95" creationId="{80579A3F-2E07-A6A6-B545-B78EC22727C7}"/>
          </ac:spMkLst>
        </pc:spChg>
        <pc:spChg chg="mod">
          <ac:chgData name="李　加一" userId="57c7aacc-bf7d-4fb4-8504-717f93f5f2c1" providerId="ADAL" clId="{123E82D9-2B71-4C29-B5B3-FF90E714039B}" dt="2023-02-09T22:21:20.379" v="3437"/>
          <ac:spMkLst>
            <pc:docMk/>
            <pc:sldMk cId="2084710750" sldId="287"/>
            <ac:spMk id="98" creationId="{607DB223-CB58-11E5-DB92-412C78C2863A}"/>
          </ac:spMkLst>
        </pc:spChg>
        <pc:spChg chg="mod">
          <ac:chgData name="李　加一" userId="57c7aacc-bf7d-4fb4-8504-717f93f5f2c1" providerId="ADAL" clId="{123E82D9-2B71-4C29-B5B3-FF90E714039B}" dt="2023-02-09T22:21:20.379" v="3437"/>
          <ac:spMkLst>
            <pc:docMk/>
            <pc:sldMk cId="2084710750" sldId="287"/>
            <ac:spMk id="99" creationId="{CFEAD184-84A3-1349-11A9-2A0C961F56E0}"/>
          </ac:spMkLst>
        </pc:spChg>
        <pc:spChg chg="mod">
          <ac:chgData name="李　加一" userId="57c7aacc-bf7d-4fb4-8504-717f93f5f2c1" providerId="ADAL" clId="{123E82D9-2B71-4C29-B5B3-FF90E714039B}" dt="2023-02-09T22:21:20.379" v="3437"/>
          <ac:spMkLst>
            <pc:docMk/>
            <pc:sldMk cId="2084710750" sldId="287"/>
            <ac:spMk id="102" creationId="{9C63C3DB-70A7-293F-E340-DAACB736350E}"/>
          </ac:spMkLst>
        </pc:spChg>
        <pc:spChg chg="mod">
          <ac:chgData name="李　加一" userId="57c7aacc-bf7d-4fb4-8504-717f93f5f2c1" providerId="ADAL" clId="{123E82D9-2B71-4C29-B5B3-FF90E714039B}" dt="2023-02-09T22:21:20.379" v="3437"/>
          <ac:spMkLst>
            <pc:docMk/>
            <pc:sldMk cId="2084710750" sldId="287"/>
            <ac:spMk id="103" creationId="{3E71DBBF-5AC5-A9F3-3333-99405EE0BFEC}"/>
          </ac:spMkLst>
        </pc:spChg>
        <pc:spChg chg="mod">
          <ac:chgData name="李　加一" userId="57c7aacc-bf7d-4fb4-8504-717f93f5f2c1" providerId="ADAL" clId="{123E82D9-2B71-4C29-B5B3-FF90E714039B}" dt="2023-02-09T22:21:20.379" v="3437"/>
          <ac:spMkLst>
            <pc:docMk/>
            <pc:sldMk cId="2084710750" sldId="287"/>
            <ac:spMk id="106" creationId="{BC2BCE91-1252-47DC-3AD1-208F38D60F3B}"/>
          </ac:spMkLst>
        </pc:spChg>
        <pc:spChg chg="mod">
          <ac:chgData name="李　加一" userId="57c7aacc-bf7d-4fb4-8504-717f93f5f2c1" providerId="ADAL" clId="{123E82D9-2B71-4C29-B5B3-FF90E714039B}" dt="2023-02-09T22:21:20.379" v="3437"/>
          <ac:spMkLst>
            <pc:docMk/>
            <pc:sldMk cId="2084710750" sldId="287"/>
            <ac:spMk id="107" creationId="{6382B4B8-F628-5456-6CF2-1FE1F3D8B24D}"/>
          </ac:spMkLst>
        </pc:spChg>
        <pc:spChg chg="mod">
          <ac:chgData name="李　加一" userId="57c7aacc-bf7d-4fb4-8504-717f93f5f2c1" providerId="ADAL" clId="{123E82D9-2B71-4C29-B5B3-FF90E714039B}" dt="2023-02-09T22:21:20.379" v="3437"/>
          <ac:spMkLst>
            <pc:docMk/>
            <pc:sldMk cId="2084710750" sldId="287"/>
            <ac:spMk id="110" creationId="{A218561C-477A-F94C-98F1-A02A65913FC4}"/>
          </ac:spMkLst>
        </pc:spChg>
        <pc:spChg chg="mod">
          <ac:chgData name="李　加一" userId="57c7aacc-bf7d-4fb4-8504-717f93f5f2c1" providerId="ADAL" clId="{123E82D9-2B71-4C29-B5B3-FF90E714039B}" dt="2023-02-09T22:21:20.379" v="3437"/>
          <ac:spMkLst>
            <pc:docMk/>
            <pc:sldMk cId="2084710750" sldId="287"/>
            <ac:spMk id="115" creationId="{2E987206-6495-24DB-AF64-59E549183791}"/>
          </ac:spMkLst>
        </pc:spChg>
        <pc:spChg chg="mod">
          <ac:chgData name="李　加一" userId="57c7aacc-bf7d-4fb4-8504-717f93f5f2c1" providerId="ADAL" clId="{123E82D9-2B71-4C29-B5B3-FF90E714039B}" dt="2023-02-09T22:21:20.379" v="3437"/>
          <ac:spMkLst>
            <pc:docMk/>
            <pc:sldMk cId="2084710750" sldId="287"/>
            <ac:spMk id="116" creationId="{57A7AC09-3311-48E5-3363-6A6CF4C3A084}"/>
          </ac:spMkLst>
        </pc:spChg>
        <pc:spChg chg="mod">
          <ac:chgData name="李　加一" userId="57c7aacc-bf7d-4fb4-8504-717f93f5f2c1" providerId="ADAL" clId="{123E82D9-2B71-4C29-B5B3-FF90E714039B}" dt="2023-02-09T22:21:20.379" v="3437"/>
          <ac:spMkLst>
            <pc:docMk/>
            <pc:sldMk cId="2084710750" sldId="287"/>
            <ac:spMk id="117" creationId="{7A08E254-9753-F88A-AFA0-A9E7EAC23AD3}"/>
          </ac:spMkLst>
        </pc:spChg>
        <pc:spChg chg="mod">
          <ac:chgData name="李　加一" userId="57c7aacc-bf7d-4fb4-8504-717f93f5f2c1" providerId="ADAL" clId="{123E82D9-2B71-4C29-B5B3-FF90E714039B}" dt="2023-02-09T22:21:20.379" v="3437"/>
          <ac:spMkLst>
            <pc:docMk/>
            <pc:sldMk cId="2084710750" sldId="287"/>
            <ac:spMk id="119" creationId="{B7EB1F47-1D46-2F12-2D16-EB5A5C7EF2A5}"/>
          </ac:spMkLst>
        </pc:spChg>
        <pc:spChg chg="mod">
          <ac:chgData name="李　加一" userId="57c7aacc-bf7d-4fb4-8504-717f93f5f2c1" providerId="ADAL" clId="{123E82D9-2B71-4C29-B5B3-FF90E714039B}" dt="2023-02-09T22:21:20.379" v="3437"/>
          <ac:spMkLst>
            <pc:docMk/>
            <pc:sldMk cId="2084710750" sldId="287"/>
            <ac:spMk id="123" creationId="{BD142D4B-1EA7-BC9C-9307-47115FE4A2EA}"/>
          </ac:spMkLst>
        </pc:spChg>
        <pc:spChg chg="mod">
          <ac:chgData name="李　加一" userId="57c7aacc-bf7d-4fb4-8504-717f93f5f2c1" providerId="ADAL" clId="{123E82D9-2B71-4C29-B5B3-FF90E714039B}" dt="2023-02-09T22:21:20.379" v="3437"/>
          <ac:spMkLst>
            <pc:docMk/>
            <pc:sldMk cId="2084710750" sldId="287"/>
            <ac:spMk id="126" creationId="{FBD030AD-D387-43DD-2166-051669C91064}"/>
          </ac:spMkLst>
        </pc:spChg>
        <pc:spChg chg="mod">
          <ac:chgData name="李　加一" userId="57c7aacc-bf7d-4fb4-8504-717f93f5f2c1" providerId="ADAL" clId="{123E82D9-2B71-4C29-B5B3-FF90E714039B}" dt="2023-02-09T22:21:20.379" v="3437"/>
          <ac:spMkLst>
            <pc:docMk/>
            <pc:sldMk cId="2084710750" sldId="287"/>
            <ac:spMk id="127" creationId="{A647B2E0-997F-3241-6DBB-FE58BCCF14A8}"/>
          </ac:spMkLst>
        </pc:spChg>
        <pc:spChg chg="mod">
          <ac:chgData name="李　加一" userId="57c7aacc-bf7d-4fb4-8504-717f93f5f2c1" providerId="ADAL" clId="{123E82D9-2B71-4C29-B5B3-FF90E714039B}" dt="2023-02-09T22:21:20.379" v="3437"/>
          <ac:spMkLst>
            <pc:docMk/>
            <pc:sldMk cId="2084710750" sldId="287"/>
            <ac:spMk id="130" creationId="{6FF40593-E2F2-2675-4095-506F468F0E1B}"/>
          </ac:spMkLst>
        </pc:spChg>
        <pc:spChg chg="mod">
          <ac:chgData name="李　加一" userId="57c7aacc-bf7d-4fb4-8504-717f93f5f2c1" providerId="ADAL" clId="{123E82D9-2B71-4C29-B5B3-FF90E714039B}" dt="2023-02-09T22:21:20.379" v="3437"/>
          <ac:spMkLst>
            <pc:docMk/>
            <pc:sldMk cId="2084710750" sldId="287"/>
            <ac:spMk id="131" creationId="{0DE00CFE-813B-B187-40E7-A95C8B2F36CB}"/>
          </ac:spMkLst>
        </pc:spChg>
        <pc:spChg chg="mod">
          <ac:chgData name="李　加一" userId="57c7aacc-bf7d-4fb4-8504-717f93f5f2c1" providerId="ADAL" clId="{123E82D9-2B71-4C29-B5B3-FF90E714039B}" dt="2023-02-09T22:21:20.379" v="3437"/>
          <ac:spMkLst>
            <pc:docMk/>
            <pc:sldMk cId="2084710750" sldId="287"/>
            <ac:spMk id="134" creationId="{401C79BF-6FF8-D119-B2BD-FE870AEA99E9}"/>
          </ac:spMkLst>
        </pc:spChg>
        <pc:spChg chg="mod">
          <ac:chgData name="李　加一" userId="57c7aacc-bf7d-4fb4-8504-717f93f5f2c1" providerId="ADAL" clId="{123E82D9-2B71-4C29-B5B3-FF90E714039B}" dt="2023-02-09T22:21:20.379" v="3437"/>
          <ac:spMkLst>
            <pc:docMk/>
            <pc:sldMk cId="2084710750" sldId="287"/>
            <ac:spMk id="135" creationId="{D2E2744A-F3B9-B463-D0EF-8F08FA4496E7}"/>
          </ac:spMkLst>
        </pc:spChg>
        <pc:spChg chg="mod">
          <ac:chgData name="李　加一" userId="57c7aacc-bf7d-4fb4-8504-717f93f5f2c1" providerId="ADAL" clId="{123E82D9-2B71-4C29-B5B3-FF90E714039B}" dt="2023-02-09T22:21:20.379" v="3437"/>
          <ac:spMkLst>
            <pc:docMk/>
            <pc:sldMk cId="2084710750" sldId="287"/>
            <ac:spMk id="138" creationId="{E425F383-A4CB-F234-63C5-054538F61AD0}"/>
          </ac:spMkLst>
        </pc:spChg>
        <pc:spChg chg="mod">
          <ac:chgData name="李　加一" userId="57c7aacc-bf7d-4fb4-8504-717f93f5f2c1" providerId="ADAL" clId="{123E82D9-2B71-4C29-B5B3-FF90E714039B}" dt="2023-02-09T22:21:20.379" v="3437"/>
          <ac:spMkLst>
            <pc:docMk/>
            <pc:sldMk cId="2084710750" sldId="287"/>
            <ac:spMk id="139" creationId="{3D13D99B-BA35-8CBB-E57B-20349EC851C9}"/>
          </ac:spMkLst>
        </pc:spChg>
        <pc:spChg chg="mod">
          <ac:chgData name="李　加一" userId="57c7aacc-bf7d-4fb4-8504-717f93f5f2c1" providerId="ADAL" clId="{123E82D9-2B71-4C29-B5B3-FF90E714039B}" dt="2023-02-09T22:21:20.379" v="3437"/>
          <ac:spMkLst>
            <pc:docMk/>
            <pc:sldMk cId="2084710750" sldId="287"/>
            <ac:spMk id="142" creationId="{6E1C6154-783A-01CE-B0D6-BFD9B133B66D}"/>
          </ac:spMkLst>
        </pc:spChg>
        <pc:spChg chg="mod">
          <ac:chgData name="李　加一" userId="57c7aacc-bf7d-4fb4-8504-717f93f5f2c1" providerId="ADAL" clId="{123E82D9-2B71-4C29-B5B3-FF90E714039B}" dt="2023-02-09T22:21:20.379" v="3437"/>
          <ac:spMkLst>
            <pc:docMk/>
            <pc:sldMk cId="2084710750" sldId="287"/>
            <ac:spMk id="143" creationId="{88E1849A-F5F3-00A9-98BC-9850F816ABE2}"/>
          </ac:spMkLst>
        </pc:spChg>
        <pc:spChg chg="mod">
          <ac:chgData name="李　加一" userId="57c7aacc-bf7d-4fb4-8504-717f93f5f2c1" providerId="ADAL" clId="{123E82D9-2B71-4C29-B5B3-FF90E714039B}" dt="2023-02-09T22:21:20.379" v="3437"/>
          <ac:spMkLst>
            <pc:docMk/>
            <pc:sldMk cId="2084710750" sldId="287"/>
            <ac:spMk id="146" creationId="{71A04A01-C0E5-AB3D-C720-71025A5349C5}"/>
          </ac:spMkLst>
        </pc:spChg>
        <pc:spChg chg="mod">
          <ac:chgData name="李　加一" userId="57c7aacc-bf7d-4fb4-8504-717f93f5f2c1" providerId="ADAL" clId="{123E82D9-2B71-4C29-B5B3-FF90E714039B}" dt="2023-02-09T22:21:20.379" v="3437"/>
          <ac:spMkLst>
            <pc:docMk/>
            <pc:sldMk cId="2084710750" sldId="287"/>
            <ac:spMk id="147" creationId="{BF214038-3A89-D54A-E6F8-95E40552CD68}"/>
          </ac:spMkLst>
        </pc:spChg>
        <pc:spChg chg="mod">
          <ac:chgData name="李　加一" userId="57c7aacc-bf7d-4fb4-8504-717f93f5f2c1" providerId="ADAL" clId="{123E82D9-2B71-4C29-B5B3-FF90E714039B}" dt="2023-02-09T22:21:20.379" v="3437"/>
          <ac:spMkLst>
            <pc:docMk/>
            <pc:sldMk cId="2084710750" sldId="287"/>
            <ac:spMk id="150" creationId="{8845D7FA-4601-E6D2-3E2B-1995702D6D48}"/>
          </ac:spMkLst>
        </pc:spChg>
        <pc:spChg chg="mod">
          <ac:chgData name="李　加一" userId="57c7aacc-bf7d-4fb4-8504-717f93f5f2c1" providerId="ADAL" clId="{123E82D9-2B71-4C29-B5B3-FF90E714039B}" dt="2023-02-09T22:21:20.379" v="3437"/>
          <ac:spMkLst>
            <pc:docMk/>
            <pc:sldMk cId="2084710750" sldId="287"/>
            <ac:spMk id="151" creationId="{E1E96697-6B17-CCCD-6993-A9F0D6DF2DF9}"/>
          </ac:spMkLst>
        </pc:spChg>
        <pc:spChg chg="mod">
          <ac:chgData name="李　加一" userId="57c7aacc-bf7d-4fb4-8504-717f93f5f2c1" providerId="ADAL" clId="{123E82D9-2B71-4C29-B5B3-FF90E714039B}" dt="2023-02-09T22:21:20.379" v="3437"/>
          <ac:spMkLst>
            <pc:docMk/>
            <pc:sldMk cId="2084710750" sldId="287"/>
            <ac:spMk id="154" creationId="{3A256B77-E02D-BC50-FCCC-8EDDB688D099}"/>
          </ac:spMkLst>
        </pc:spChg>
        <pc:spChg chg="mod">
          <ac:chgData name="李　加一" userId="57c7aacc-bf7d-4fb4-8504-717f93f5f2c1" providerId="ADAL" clId="{123E82D9-2B71-4C29-B5B3-FF90E714039B}" dt="2023-02-09T22:21:20.379" v="3437"/>
          <ac:spMkLst>
            <pc:docMk/>
            <pc:sldMk cId="2084710750" sldId="287"/>
            <ac:spMk id="155" creationId="{61F66491-2EB7-C212-0C08-E46BCAE4F7DB}"/>
          </ac:spMkLst>
        </pc:spChg>
        <pc:spChg chg="mod">
          <ac:chgData name="李　加一" userId="57c7aacc-bf7d-4fb4-8504-717f93f5f2c1" providerId="ADAL" clId="{123E82D9-2B71-4C29-B5B3-FF90E714039B}" dt="2023-02-09T22:21:20.379" v="3437"/>
          <ac:spMkLst>
            <pc:docMk/>
            <pc:sldMk cId="2084710750" sldId="287"/>
            <ac:spMk id="158" creationId="{94C8C59B-9635-8AD0-7460-5FB4859248E5}"/>
          </ac:spMkLst>
        </pc:spChg>
        <pc:spChg chg="mod">
          <ac:chgData name="李　加一" userId="57c7aacc-bf7d-4fb4-8504-717f93f5f2c1" providerId="ADAL" clId="{123E82D9-2B71-4C29-B5B3-FF90E714039B}" dt="2023-02-09T22:21:20.379" v="3437"/>
          <ac:spMkLst>
            <pc:docMk/>
            <pc:sldMk cId="2084710750" sldId="287"/>
            <ac:spMk id="163" creationId="{E60ADD75-5CF7-A3E5-4D94-1A69BFC40E0F}"/>
          </ac:spMkLst>
        </pc:spChg>
        <pc:spChg chg="mod">
          <ac:chgData name="李　加一" userId="57c7aacc-bf7d-4fb4-8504-717f93f5f2c1" providerId="ADAL" clId="{123E82D9-2B71-4C29-B5B3-FF90E714039B}" dt="2023-02-09T22:21:20.379" v="3437"/>
          <ac:spMkLst>
            <pc:docMk/>
            <pc:sldMk cId="2084710750" sldId="287"/>
            <ac:spMk id="164" creationId="{87BC22E0-8D09-B5BE-5355-F602714ED99E}"/>
          </ac:spMkLst>
        </pc:spChg>
        <pc:spChg chg="mod">
          <ac:chgData name="李　加一" userId="57c7aacc-bf7d-4fb4-8504-717f93f5f2c1" providerId="ADAL" clId="{123E82D9-2B71-4C29-B5B3-FF90E714039B}" dt="2023-02-09T22:21:20.379" v="3437"/>
          <ac:spMkLst>
            <pc:docMk/>
            <pc:sldMk cId="2084710750" sldId="287"/>
            <ac:spMk id="165" creationId="{11A9F1DF-C420-F9BC-89B7-74D4B3A5DF3C}"/>
          </ac:spMkLst>
        </pc:spChg>
        <pc:spChg chg="mod">
          <ac:chgData name="李　加一" userId="57c7aacc-bf7d-4fb4-8504-717f93f5f2c1" providerId="ADAL" clId="{123E82D9-2B71-4C29-B5B3-FF90E714039B}" dt="2023-02-09T22:21:20.379" v="3437"/>
          <ac:spMkLst>
            <pc:docMk/>
            <pc:sldMk cId="2084710750" sldId="287"/>
            <ac:spMk id="167" creationId="{09193B14-CCBC-A4FF-3A49-DEEA708A3238}"/>
          </ac:spMkLst>
        </pc:spChg>
        <pc:spChg chg="mod">
          <ac:chgData name="李　加一" userId="57c7aacc-bf7d-4fb4-8504-717f93f5f2c1" providerId="ADAL" clId="{123E82D9-2B71-4C29-B5B3-FF90E714039B}" dt="2023-02-09T22:21:20.379" v="3437"/>
          <ac:spMkLst>
            <pc:docMk/>
            <pc:sldMk cId="2084710750" sldId="287"/>
            <ac:spMk id="171" creationId="{AB3DA6C5-A2CF-AD1B-B91F-F6C5C9B195EC}"/>
          </ac:spMkLst>
        </pc:spChg>
        <pc:spChg chg="mod">
          <ac:chgData name="李　加一" userId="57c7aacc-bf7d-4fb4-8504-717f93f5f2c1" providerId="ADAL" clId="{123E82D9-2B71-4C29-B5B3-FF90E714039B}" dt="2023-02-09T22:21:20.379" v="3437"/>
          <ac:spMkLst>
            <pc:docMk/>
            <pc:sldMk cId="2084710750" sldId="287"/>
            <ac:spMk id="174" creationId="{EE76FC1F-9172-85D1-2520-753337EA4277}"/>
          </ac:spMkLst>
        </pc:spChg>
        <pc:spChg chg="mod">
          <ac:chgData name="李　加一" userId="57c7aacc-bf7d-4fb4-8504-717f93f5f2c1" providerId="ADAL" clId="{123E82D9-2B71-4C29-B5B3-FF90E714039B}" dt="2023-02-09T22:21:20.379" v="3437"/>
          <ac:spMkLst>
            <pc:docMk/>
            <pc:sldMk cId="2084710750" sldId="287"/>
            <ac:spMk id="175" creationId="{35B56633-9356-E0A1-ADD1-04A02C9FB761}"/>
          </ac:spMkLst>
        </pc:spChg>
        <pc:spChg chg="mod">
          <ac:chgData name="李　加一" userId="57c7aacc-bf7d-4fb4-8504-717f93f5f2c1" providerId="ADAL" clId="{123E82D9-2B71-4C29-B5B3-FF90E714039B}" dt="2023-02-09T22:21:20.379" v="3437"/>
          <ac:spMkLst>
            <pc:docMk/>
            <pc:sldMk cId="2084710750" sldId="287"/>
            <ac:spMk id="178" creationId="{2E49A48C-CC34-A0DC-1CEA-4466B992BB7F}"/>
          </ac:spMkLst>
        </pc:spChg>
        <pc:spChg chg="mod">
          <ac:chgData name="李　加一" userId="57c7aacc-bf7d-4fb4-8504-717f93f5f2c1" providerId="ADAL" clId="{123E82D9-2B71-4C29-B5B3-FF90E714039B}" dt="2023-02-09T22:21:20.379" v="3437"/>
          <ac:spMkLst>
            <pc:docMk/>
            <pc:sldMk cId="2084710750" sldId="287"/>
            <ac:spMk id="179" creationId="{1F8258CD-1889-6F01-401F-F0873CC6EB87}"/>
          </ac:spMkLst>
        </pc:spChg>
        <pc:spChg chg="mod">
          <ac:chgData name="李　加一" userId="57c7aacc-bf7d-4fb4-8504-717f93f5f2c1" providerId="ADAL" clId="{123E82D9-2B71-4C29-B5B3-FF90E714039B}" dt="2023-02-09T22:21:20.379" v="3437"/>
          <ac:spMkLst>
            <pc:docMk/>
            <pc:sldMk cId="2084710750" sldId="287"/>
            <ac:spMk id="182" creationId="{25BF4B1E-C037-E424-1CF7-5996BF72BC29}"/>
          </ac:spMkLst>
        </pc:spChg>
        <pc:spChg chg="mod">
          <ac:chgData name="李　加一" userId="57c7aacc-bf7d-4fb4-8504-717f93f5f2c1" providerId="ADAL" clId="{123E82D9-2B71-4C29-B5B3-FF90E714039B}" dt="2023-02-09T22:21:20.379" v="3437"/>
          <ac:spMkLst>
            <pc:docMk/>
            <pc:sldMk cId="2084710750" sldId="287"/>
            <ac:spMk id="183" creationId="{74DC3980-1C6C-0D05-1A2C-6E6B0144DB5D}"/>
          </ac:spMkLst>
        </pc:spChg>
        <pc:spChg chg="mod">
          <ac:chgData name="李　加一" userId="57c7aacc-bf7d-4fb4-8504-717f93f5f2c1" providerId="ADAL" clId="{123E82D9-2B71-4C29-B5B3-FF90E714039B}" dt="2023-02-09T22:21:20.379" v="3437"/>
          <ac:spMkLst>
            <pc:docMk/>
            <pc:sldMk cId="2084710750" sldId="287"/>
            <ac:spMk id="186" creationId="{5BB2D00F-53AE-1E58-5F0A-620D363E6665}"/>
          </ac:spMkLst>
        </pc:spChg>
        <pc:spChg chg="mod">
          <ac:chgData name="李　加一" userId="57c7aacc-bf7d-4fb4-8504-717f93f5f2c1" providerId="ADAL" clId="{123E82D9-2B71-4C29-B5B3-FF90E714039B}" dt="2023-02-09T22:21:20.379" v="3437"/>
          <ac:spMkLst>
            <pc:docMk/>
            <pc:sldMk cId="2084710750" sldId="287"/>
            <ac:spMk id="187" creationId="{8C669ADD-DDE7-F3E3-EC82-AB02A9A3AC73}"/>
          </ac:spMkLst>
        </pc:spChg>
        <pc:spChg chg="mod">
          <ac:chgData name="李　加一" userId="57c7aacc-bf7d-4fb4-8504-717f93f5f2c1" providerId="ADAL" clId="{123E82D9-2B71-4C29-B5B3-FF90E714039B}" dt="2023-02-09T22:21:20.379" v="3437"/>
          <ac:spMkLst>
            <pc:docMk/>
            <pc:sldMk cId="2084710750" sldId="287"/>
            <ac:spMk id="190" creationId="{637EF0AC-CB5E-7280-EE6A-05B6CC807170}"/>
          </ac:spMkLst>
        </pc:spChg>
        <pc:spChg chg="mod">
          <ac:chgData name="李　加一" userId="57c7aacc-bf7d-4fb4-8504-717f93f5f2c1" providerId="ADAL" clId="{123E82D9-2B71-4C29-B5B3-FF90E714039B}" dt="2023-02-09T22:21:20.379" v="3437"/>
          <ac:spMkLst>
            <pc:docMk/>
            <pc:sldMk cId="2084710750" sldId="287"/>
            <ac:spMk id="191" creationId="{881C6564-0B26-C448-B018-22336E69F74C}"/>
          </ac:spMkLst>
        </pc:spChg>
        <pc:spChg chg="mod">
          <ac:chgData name="李　加一" userId="57c7aacc-bf7d-4fb4-8504-717f93f5f2c1" providerId="ADAL" clId="{123E82D9-2B71-4C29-B5B3-FF90E714039B}" dt="2023-02-09T22:21:20.379" v="3437"/>
          <ac:spMkLst>
            <pc:docMk/>
            <pc:sldMk cId="2084710750" sldId="287"/>
            <ac:spMk id="194" creationId="{FF114A59-50DF-1747-1F61-A54E55114029}"/>
          </ac:spMkLst>
        </pc:spChg>
        <pc:spChg chg="mod">
          <ac:chgData name="李　加一" userId="57c7aacc-bf7d-4fb4-8504-717f93f5f2c1" providerId="ADAL" clId="{123E82D9-2B71-4C29-B5B3-FF90E714039B}" dt="2023-02-09T22:21:20.379" v="3437"/>
          <ac:spMkLst>
            <pc:docMk/>
            <pc:sldMk cId="2084710750" sldId="287"/>
            <ac:spMk id="195" creationId="{E13560A0-28F1-2F2D-AA7D-3221E1885422}"/>
          </ac:spMkLst>
        </pc:spChg>
        <pc:spChg chg="mod">
          <ac:chgData name="李　加一" userId="57c7aacc-bf7d-4fb4-8504-717f93f5f2c1" providerId="ADAL" clId="{123E82D9-2B71-4C29-B5B3-FF90E714039B}" dt="2023-02-09T22:21:20.379" v="3437"/>
          <ac:spMkLst>
            <pc:docMk/>
            <pc:sldMk cId="2084710750" sldId="287"/>
            <ac:spMk id="198" creationId="{4E4900A2-9769-FB16-9E3E-D2F91CC499CB}"/>
          </ac:spMkLst>
        </pc:spChg>
        <pc:spChg chg="mod">
          <ac:chgData name="李　加一" userId="57c7aacc-bf7d-4fb4-8504-717f93f5f2c1" providerId="ADAL" clId="{123E82D9-2B71-4C29-B5B3-FF90E714039B}" dt="2023-02-09T22:21:20.379" v="3437"/>
          <ac:spMkLst>
            <pc:docMk/>
            <pc:sldMk cId="2084710750" sldId="287"/>
            <ac:spMk id="199" creationId="{1D1ED241-8B6C-0BE4-B5E2-0A3288FB9CDA}"/>
          </ac:spMkLst>
        </pc:spChg>
        <pc:spChg chg="mod">
          <ac:chgData name="李　加一" userId="57c7aacc-bf7d-4fb4-8504-717f93f5f2c1" providerId="ADAL" clId="{123E82D9-2B71-4C29-B5B3-FF90E714039B}" dt="2023-02-09T22:21:20.379" v="3437"/>
          <ac:spMkLst>
            <pc:docMk/>
            <pc:sldMk cId="2084710750" sldId="287"/>
            <ac:spMk id="202" creationId="{AF0B2A37-4B3B-BD11-3146-639B2C0D5805}"/>
          </ac:spMkLst>
        </pc:spChg>
        <pc:spChg chg="mod">
          <ac:chgData name="李　加一" userId="57c7aacc-bf7d-4fb4-8504-717f93f5f2c1" providerId="ADAL" clId="{123E82D9-2B71-4C29-B5B3-FF90E714039B}" dt="2023-02-09T22:21:20.379" v="3437"/>
          <ac:spMkLst>
            <pc:docMk/>
            <pc:sldMk cId="2084710750" sldId="287"/>
            <ac:spMk id="203" creationId="{64A59A31-A775-2A3A-99C8-25D0A154FBB7}"/>
          </ac:spMkLst>
        </pc:spChg>
        <pc:spChg chg="mod">
          <ac:chgData name="李　加一" userId="57c7aacc-bf7d-4fb4-8504-717f93f5f2c1" providerId="ADAL" clId="{123E82D9-2B71-4C29-B5B3-FF90E714039B}" dt="2023-02-09T22:21:20.379" v="3437"/>
          <ac:spMkLst>
            <pc:docMk/>
            <pc:sldMk cId="2084710750" sldId="287"/>
            <ac:spMk id="206" creationId="{07610CA2-7E61-1EE7-7CE1-BFC20BAEB3E4}"/>
          </ac:spMkLst>
        </pc:spChg>
        <pc:spChg chg="mod">
          <ac:chgData name="李　加一" userId="57c7aacc-bf7d-4fb4-8504-717f93f5f2c1" providerId="ADAL" clId="{123E82D9-2B71-4C29-B5B3-FF90E714039B}" dt="2023-02-09T22:21:20.379" v="3437"/>
          <ac:spMkLst>
            <pc:docMk/>
            <pc:sldMk cId="2084710750" sldId="287"/>
            <ac:spMk id="211" creationId="{75451A87-50FF-C728-2210-CFF84D837BC8}"/>
          </ac:spMkLst>
        </pc:spChg>
        <pc:spChg chg="mod">
          <ac:chgData name="李　加一" userId="57c7aacc-bf7d-4fb4-8504-717f93f5f2c1" providerId="ADAL" clId="{123E82D9-2B71-4C29-B5B3-FF90E714039B}" dt="2023-02-09T22:21:20.379" v="3437"/>
          <ac:spMkLst>
            <pc:docMk/>
            <pc:sldMk cId="2084710750" sldId="287"/>
            <ac:spMk id="212" creationId="{4ED11207-A9B0-83E2-8842-4B7DFC681A25}"/>
          </ac:spMkLst>
        </pc:spChg>
        <pc:spChg chg="mod">
          <ac:chgData name="李　加一" userId="57c7aacc-bf7d-4fb4-8504-717f93f5f2c1" providerId="ADAL" clId="{123E82D9-2B71-4C29-B5B3-FF90E714039B}" dt="2023-02-09T22:21:20.379" v="3437"/>
          <ac:spMkLst>
            <pc:docMk/>
            <pc:sldMk cId="2084710750" sldId="287"/>
            <ac:spMk id="213" creationId="{7525F9E5-FCEE-6587-BAE8-1D761B2222F4}"/>
          </ac:spMkLst>
        </pc:spChg>
        <pc:spChg chg="mod">
          <ac:chgData name="李　加一" userId="57c7aacc-bf7d-4fb4-8504-717f93f5f2c1" providerId="ADAL" clId="{123E82D9-2B71-4C29-B5B3-FF90E714039B}" dt="2023-02-09T22:21:20.379" v="3437"/>
          <ac:spMkLst>
            <pc:docMk/>
            <pc:sldMk cId="2084710750" sldId="287"/>
            <ac:spMk id="215" creationId="{0B53FCC8-B5B6-17A5-CA3A-01B9826691AC}"/>
          </ac:spMkLst>
        </pc:spChg>
        <pc:spChg chg="mod">
          <ac:chgData name="李　加一" userId="57c7aacc-bf7d-4fb4-8504-717f93f5f2c1" providerId="ADAL" clId="{123E82D9-2B71-4C29-B5B3-FF90E714039B}" dt="2023-02-09T22:21:20.379" v="3437"/>
          <ac:spMkLst>
            <pc:docMk/>
            <pc:sldMk cId="2084710750" sldId="287"/>
            <ac:spMk id="219" creationId="{9F1B6AB7-1653-53DF-2043-D1D028C4CDAE}"/>
          </ac:spMkLst>
        </pc:spChg>
        <pc:spChg chg="mod">
          <ac:chgData name="李　加一" userId="57c7aacc-bf7d-4fb4-8504-717f93f5f2c1" providerId="ADAL" clId="{123E82D9-2B71-4C29-B5B3-FF90E714039B}" dt="2023-02-09T22:21:20.379" v="3437"/>
          <ac:spMkLst>
            <pc:docMk/>
            <pc:sldMk cId="2084710750" sldId="287"/>
            <ac:spMk id="222" creationId="{30C7D3BD-030E-7C8E-27BC-0B62705CA382}"/>
          </ac:spMkLst>
        </pc:spChg>
        <pc:spChg chg="mod">
          <ac:chgData name="李　加一" userId="57c7aacc-bf7d-4fb4-8504-717f93f5f2c1" providerId="ADAL" clId="{123E82D9-2B71-4C29-B5B3-FF90E714039B}" dt="2023-02-09T22:21:20.379" v="3437"/>
          <ac:spMkLst>
            <pc:docMk/>
            <pc:sldMk cId="2084710750" sldId="287"/>
            <ac:spMk id="223" creationId="{F1B36621-53E6-18F7-6C48-B6E072B14E9B}"/>
          </ac:spMkLst>
        </pc:spChg>
        <pc:spChg chg="mod">
          <ac:chgData name="李　加一" userId="57c7aacc-bf7d-4fb4-8504-717f93f5f2c1" providerId="ADAL" clId="{123E82D9-2B71-4C29-B5B3-FF90E714039B}" dt="2023-02-09T22:21:20.379" v="3437"/>
          <ac:spMkLst>
            <pc:docMk/>
            <pc:sldMk cId="2084710750" sldId="287"/>
            <ac:spMk id="226" creationId="{CEBD6C56-19EC-A86D-3348-C212678ED2FA}"/>
          </ac:spMkLst>
        </pc:spChg>
        <pc:spChg chg="mod">
          <ac:chgData name="李　加一" userId="57c7aacc-bf7d-4fb4-8504-717f93f5f2c1" providerId="ADAL" clId="{123E82D9-2B71-4C29-B5B3-FF90E714039B}" dt="2023-02-09T22:21:20.379" v="3437"/>
          <ac:spMkLst>
            <pc:docMk/>
            <pc:sldMk cId="2084710750" sldId="287"/>
            <ac:spMk id="227" creationId="{9EFA8F38-6939-EEE6-00D8-27561D373327}"/>
          </ac:spMkLst>
        </pc:spChg>
        <pc:spChg chg="mod">
          <ac:chgData name="李　加一" userId="57c7aacc-bf7d-4fb4-8504-717f93f5f2c1" providerId="ADAL" clId="{123E82D9-2B71-4C29-B5B3-FF90E714039B}" dt="2023-02-09T22:21:20.379" v="3437"/>
          <ac:spMkLst>
            <pc:docMk/>
            <pc:sldMk cId="2084710750" sldId="287"/>
            <ac:spMk id="230" creationId="{1F89585B-65D3-EFC6-0CD2-1160119BCFCB}"/>
          </ac:spMkLst>
        </pc:spChg>
        <pc:spChg chg="mod">
          <ac:chgData name="李　加一" userId="57c7aacc-bf7d-4fb4-8504-717f93f5f2c1" providerId="ADAL" clId="{123E82D9-2B71-4C29-B5B3-FF90E714039B}" dt="2023-02-09T22:21:20.379" v="3437"/>
          <ac:spMkLst>
            <pc:docMk/>
            <pc:sldMk cId="2084710750" sldId="287"/>
            <ac:spMk id="231" creationId="{5553BDA4-44FC-06D4-73F7-85F5048DE4DC}"/>
          </ac:spMkLst>
        </pc:spChg>
        <pc:spChg chg="mod">
          <ac:chgData name="李　加一" userId="57c7aacc-bf7d-4fb4-8504-717f93f5f2c1" providerId="ADAL" clId="{123E82D9-2B71-4C29-B5B3-FF90E714039B}" dt="2023-02-09T22:21:20.379" v="3437"/>
          <ac:spMkLst>
            <pc:docMk/>
            <pc:sldMk cId="2084710750" sldId="287"/>
            <ac:spMk id="234" creationId="{DA3C57EC-8240-97CA-0006-2C697DDAE72E}"/>
          </ac:spMkLst>
        </pc:spChg>
        <pc:spChg chg="mod">
          <ac:chgData name="李　加一" userId="57c7aacc-bf7d-4fb4-8504-717f93f5f2c1" providerId="ADAL" clId="{123E82D9-2B71-4C29-B5B3-FF90E714039B}" dt="2023-02-09T22:21:20.379" v="3437"/>
          <ac:spMkLst>
            <pc:docMk/>
            <pc:sldMk cId="2084710750" sldId="287"/>
            <ac:spMk id="235" creationId="{D57A741A-2E3D-29A9-3171-09825FDEE2EE}"/>
          </ac:spMkLst>
        </pc:spChg>
        <pc:spChg chg="mod">
          <ac:chgData name="李　加一" userId="57c7aacc-bf7d-4fb4-8504-717f93f5f2c1" providerId="ADAL" clId="{123E82D9-2B71-4C29-B5B3-FF90E714039B}" dt="2023-02-09T22:21:20.379" v="3437"/>
          <ac:spMkLst>
            <pc:docMk/>
            <pc:sldMk cId="2084710750" sldId="287"/>
            <ac:spMk id="238" creationId="{9E80DE1E-1100-AAB4-B8FD-803BB38CFE1E}"/>
          </ac:spMkLst>
        </pc:spChg>
        <pc:spChg chg="mod">
          <ac:chgData name="李　加一" userId="57c7aacc-bf7d-4fb4-8504-717f93f5f2c1" providerId="ADAL" clId="{123E82D9-2B71-4C29-B5B3-FF90E714039B}" dt="2023-02-09T22:21:20.379" v="3437"/>
          <ac:spMkLst>
            <pc:docMk/>
            <pc:sldMk cId="2084710750" sldId="287"/>
            <ac:spMk id="239" creationId="{F1C75074-0F0E-D517-D283-44BA5BFA70AF}"/>
          </ac:spMkLst>
        </pc:spChg>
        <pc:spChg chg="mod">
          <ac:chgData name="李　加一" userId="57c7aacc-bf7d-4fb4-8504-717f93f5f2c1" providerId="ADAL" clId="{123E82D9-2B71-4C29-B5B3-FF90E714039B}" dt="2023-02-09T22:21:20.379" v="3437"/>
          <ac:spMkLst>
            <pc:docMk/>
            <pc:sldMk cId="2084710750" sldId="287"/>
            <ac:spMk id="242" creationId="{E7DB3C90-0F80-719A-7FE7-E70153752250}"/>
          </ac:spMkLst>
        </pc:spChg>
        <pc:spChg chg="mod">
          <ac:chgData name="李　加一" userId="57c7aacc-bf7d-4fb4-8504-717f93f5f2c1" providerId="ADAL" clId="{123E82D9-2B71-4C29-B5B3-FF90E714039B}" dt="2023-02-09T22:21:20.379" v="3437"/>
          <ac:spMkLst>
            <pc:docMk/>
            <pc:sldMk cId="2084710750" sldId="287"/>
            <ac:spMk id="243" creationId="{127F93F3-C92D-2E49-A187-59D5D2992731}"/>
          </ac:spMkLst>
        </pc:spChg>
        <pc:spChg chg="mod">
          <ac:chgData name="李　加一" userId="57c7aacc-bf7d-4fb4-8504-717f93f5f2c1" providerId="ADAL" clId="{123E82D9-2B71-4C29-B5B3-FF90E714039B}" dt="2023-02-09T22:21:20.379" v="3437"/>
          <ac:spMkLst>
            <pc:docMk/>
            <pc:sldMk cId="2084710750" sldId="287"/>
            <ac:spMk id="246" creationId="{AEEAB2F8-4E9C-DA71-FAE3-860A475BCA0E}"/>
          </ac:spMkLst>
        </pc:spChg>
        <pc:spChg chg="mod">
          <ac:chgData name="李　加一" userId="57c7aacc-bf7d-4fb4-8504-717f93f5f2c1" providerId="ADAL" clId="{123E82D9-2B71-4C29-B5B3-FF90E714039B}" dt="2023-02-09T22:21:20.379" v="3437"/>
          <ac:spMkLst>
            <pc:docMk/>
            <pc:sldMk cId="2084710750" sldId="287"/>
            <ac:spMk id="247" creationId="{3126299B-A53D-089D-90D8-5E97D971A543}"/>
          </ac:spMkLst>
        </pc:spChg>
        <pc:spChg chg="mod">
          <ac:chgData name="李　加一" userId="57c7aacc-bf7d-4fb4-8504-717f93f5f2c1" providerId="ADAL" clId="{123E82D9-2B71-4C29-B5B3-FF90E714039B}" dt="2023-02-09T22:21:20.379" v="3437"/>
          <ac:spMkLst>
            <pc:docMk/>
            <pc:sldMk cId="2084710750" sldId="287"/>
            <ac:spMk id="250" creationId="{FC88E4C2-4C4B-0BF3-CDAF-B9EE77298057}"/>
          </ac:spMkLst>
        </pc:spChg>
        <pc:spChg chg="mod">
          <ac:chgData name="李　加一" userId="57c7aacc-bf7d-4fb4-8504-717f93f5f2c1" providerId="ADAL" clId="{123E82D9-2B71-4C29-B5B3-FF90E714039B}" dt="2023-02-09T22:21:20.379" v="3437"/>
          <ac:spMkLst>
            <pc:docMk/>
            <pc:sldMk cId="2084710750" sldId="287"/>
            <ac:spMk id="251" creationId="{25CBAED8-1C16-F6E5-0349-BE8C32E96F84}"/>
          </ac:spMkLst>
        </pc:spChg>
        <pc:spChg chg="mod">
          <ac:chgData name="李　加一" userId="57c7aacc-bf7d-4fb4-8504-717f93f5f2c1" providerId="ADAL" clId="{123E82D9-2B71-4C29-B5B3-FF90E714039B}" dt="2023-02-09T22:21:20.379" v="3437"/>
          <ac:spMkLst>
            <pc:docMk/>
            <pc:sldMk cId="2084710750" sldId="287"/>
            <ac:spMk id="254" creationId="{3409AA66-3AA1-5C0F-7776-A5F3ABACF2AC}"/>
          </ac:spMkLst>
        </pc:spChg>
        <pc:spChg chg="add mod">
          <ac:chgData name="李　加一" userId="57c7aacc-bf7d-4fb4-8504-717f93f5f2c1" providerId="ADAL" clId="{123E82D9-2B71-4C29-B5B3-FF90E714039B}" dt="2023-02-09T22:39:10.634" v="3742" actId="1076"/>
          <ac:spMkLst>
            <pc:docMk/>
            <pc:sldMk cId="2084710750" sldId="287"/>
            <ac:spMk id="265" creationId="{C1058852-8346-A222-9558-45075D69EAFA}"/>
          </ac:spMkLst>
        </pc:spChg>
        <pc:spChg chg="add mod">
          <ac:chgData name="李　加一" userId="57c7aacc-bf7d-4fb4-8504-717f93f5f2c1" providerId="ADAL" clId="{123E82D9-2B71-4C29-B5B3-FF90E714039B}" dt="2023-02-09T22:39:10.634" v="3742" actId="1076"/>
          <ac:spMkLst>
            <pc:docMk/>
            <pc:sldMk cId="2084710750" sldId="287"/>
            <ac:spMk id="266" creationId="{998BA498-5D6E-2308-CB4E-EF4AAE03F5F0}"/>
          </ac:spMkLst>
        </pc:spChg>
        <pc:spChg chg="add mod">
          <ac:chgData name="李　加一" userId="57c7aacc-bf7d-4fb4-8504-717f93f5f2c1" providerId="ADAL" clId="{123E82D9-2B71-4C29-B5B3-FF90E714039B}" dt="2023-02-09T22:39:10.634" v="3742" actId="1076"/>
          <ac:spMkLst>
            <pc:docMk/>
            <pc:sldMk cId="2084710750" sldId="287"/>
            <ac:spMk id="267" creationId="{BA09DB94-9565-D800-0516-88A50A2475E4}"/>
          </ac:spMkLst>
        </pc:spChg>
        <pc:spChg chg="add mod">
          <ac:chgData name="李　加一" userId="57c7aacc-bf7d-4fb4-8504-717f93f5f2c1" providerId="ADAL" clId="{123E82D9-2B71-4C29-B5B3-FF90E714039B}" dt="2023-02-09T22:39:10.634" v="3742" actId="1076"/>
          <ac:spMkLst>
            <pc:docMk/>
            <pc:sldMk cId="2084710750" sldId="287"/>
            <ac:spMk id="268" creationId="{AFEC7E64-DE0D-F704-5F2A-BD7F6459F44B}"/>
          </ac:spMkLst>
        </pc:spChg>
        <pc:spChg chg="add mod">
          <ac:chgData name="李　加一" userId="57c7aacc-bf7d-4fb4-8504-717f93f5f2c1" providerId="ADAL" clId="{123E82D9-2B71-4C29-B5B3-FF90E714039B}" dt="2023-02-09T22:39:10.634" v="3742" actId="1076"/>
          <ac:spMkLst>
            <pc:docMk/>
            <pc:sldMk cId="2084710750" sldId="287"/>
            <ac:spMk id="270" creationId="{119906D3-6972-AB05-2BB6-D213664C19FF}"/>
          </ac:spMkLst>
        </pc:spChg>
        <pc:spChg chg="add mod">
          <ac:chgData name="李　加一" userId="57c7aacc-bf7d-4fb4-8504-717f93f5f2c1" providerId="ADAL" clId="{123E82D9-2B71-4C29-B5B3-FF90E714039B}" dt="2023-02-09T22:41:19.432" v="3755" actId="403"/>
          <ac:spMkLst>
            <pc:docMk/>
            <pc:sldMk cId="2084710750" sldId="287"/>
            <ac:spMk id="283" creationId="{D8190546-9727-FC08-DCDE-4713A262E6D9}"/>
          </ac:spMkLst>
        </pc:spChg>
        <pc:spChg chg="add mod">
          <ac:chgData name="李　加一" userId="57c7aacc-bf7d-4fb4-8504-717f93f5f2c1" providerId="ADAL" clId="{123E82D9-2B71-4C29-B5B3-FF90E714039B}" dt="2023-02-09T22:42:20.306" v="3772" actId="113"/>
          <ac:spMkLst>
            <pc:docMk/>
            <pc:sldMk cId="2084710750" sldId="287"/>
            <ac:spMk id="284" creationId="{82E653EF-ABB6-C61C-2F45-FCDF345ED84F}"/>
          </ac:spMkLst>
        </pc:spChg>
        <pc:grpChg chg="add mod">
          <ac:chgData name="李　加一" userId="57c7aacc-bf7d-4fb4-8504-717f93f5f2c1" providerId="ADAL" clId="{123E82D9-2B71-4C29-B5B3-FF90E714039B}" dt="2023-02-09T22:39:10.634" v="3742" actId="1076"/>
          <ac:grpSpMkLst>
            <pc:docMk/>
            <pc:sldMk cId="2084710750" sldId="287"/>
            <ac:grpSpMk id="9" creationId="{25CFA388-6648-A2E1-1E4E-5A30B6F9F3EC}"/>
          </ac:grpSpMkLst>
        </pc:grpChg>
        <pc:grpChg chg="add mod">
          <ac:chgData name="李　加一" userId="57c7aacc-bf7d-4fb4-8504-717f93f5f2c1" providerId="ADAL" clId="{123E82D9-2B71-4C29-B5B3-FF90E714039B}" dt="2023-02-09T22:39:10.634" v="3742" actId="1076"/>
          <ac:grpSpMkLst>
            <pc:docMk/>
            <pc:sldMk cId="2084710750" sldId="287"/>
            <ac:grpSpMk id="63" creationId="{3C4C903D-FB9F-0268-75C3-81912A42893F}"/>
          </ac:grpSpMkLst>
        </pc:grpChg>
        <pc:grpChg chg="add mod">
          <ac:chgData name="李　加一" userId="57c7aacc-bf7d-4fb4-8504-717f93f5f2c1" providerId="ADAL" clId="{123E82D9-2B71-4C29-B5B3-FF90E714039B}" dt="2023-02-09T22:39:10.634" v="3742" actId="1076"/>
          <ac:grpSpMkLst>
            <pc:docMk/>
            <pc:sldMk cId="2084710750" sldId="287"/>
            <ac:grpSpMk id="111" creationId="{E2B6BFD8-0AF7-9371-63D2-315F2BD2B9A0}"/>
          </ac:grpSpMkLst>
        </pc:grpChg>
        <pc:grpChg chg="add mod">
          <ac:chgData name="李　加一" userId="57c7aacc-bf7d-4fb4-8504-717f93f5f2c1" providerId="ADAL" clId="{123E82D9-2B71-4C29-B5B3-FF90E714039B}" dt="2023-02-09T22:39:10.634" v="3742" actId="1076"/>
          <ac:grpSpMkLst>
            <pc:docMk/>
            <pc:sldMk cId="2084710750" sldId="287"/>
            <ac:grpSpMk id="159" creationId="{6FA956A8-F907-EE6B-79BC-003D89A6A4AE}"/>
          </ac:grpSpMkLst>
        </pc:grpChg>
        <pc:grpChg chg="add mod">
          <ac:chgData name="李　加一" userId="57c7aacc-bf7d-4fb4-8504-717f93f5f2c1" providerId="ADAL" clId="{123E82D9-2B71-4C29-B5B3-FF90E714039B}" dt="2023-02-09T22:39:10.634" v="3742" actId="1076"/>
          <ac:grpSpMkLst>
            <pc:docMk/>
            <pc:sldMk cId="2084710750" sldId="287"/>
            <ac:grpSpMk id="207" creationId="{BCD2D129-C151-B484-EA55-A5216F5EABC7}"/>
          </ac:grpSpMkLst>
        </pc:grpChg>
        <pc:graphicFrameChg chg="add mod modGraphic">
          <ac:chgData name="李　加一" userId="57c7aacc-bf7d-4fb4-8504-717f93f5f2c1" providerId="ADAL" clId="{123E82D9-2B71-4C29-B5B3-FF90E714039B}" dt="2023-02-09T22:39:45.293" v="3748" actId="1076"/>
          <ac:graphicFrameMkLst>
            <pc:docMk/>
            <pc:sldMk cId="2084710750" sldId="287"/>
            <ac:graphicFrameMk id="281" creationId="{4E614787-A610-C00B-82B9-60EB1916980E}"/>
          </ac:graphicFrameMkLst>
        </pc:graphicFrameChg>
        <pc:picChg chg="del mod">
          <ac:chgData name="李　加一" userId="57c7aacc-bf7d-4fb4-8504-717f93f5f2c1" providerId="ADAL" clId="{123E82D9-2B71-4C29-B5B3-FF90E714039B}" dt="2023-02-09T22:21:11.771" v="3436" actId="478"/>
          <ac:picMkLst>
            <pc:docMk/>
            <pc:sldMk cId="2084710750" sldId="287"/>
            <ac:picMk id="7" creationId="{4BC32B3D-65E1-8C8F-AF98-6D4B9B7C7BBF}"/>
          </ac:picMkLst>
        </pc:picChg>
        <pc:picChg chg="add mod">
          <ac:chgData name="李　加一" userId="57c7aacc-bf7d-4fb4-8504-717f93f5f2c1" providerId="ADAL" clId="{123E82D9-2B71-4C29-B5B3-FF90E714039B}" dt="2023-02-09T22:39:10.634" v="3742" actId="1076"/>
          <ac:picMkLst>
            <pc:docMk/>
            <pc:sldMk cId="2084710750" sldId="287"/>
            <ac:picMk id="272" creationId="{FC821506-61E6-BDAB-2C68-D21A9025A838}"/>
          </ac:picMkLst>
        </pc:picChg>
        <pc:picChg chg="add mod">
          <ac:chgData name="李　加一" userId="57c7aacc-bf7d-4fb4-8504-717f93f5f2c1" providerId="ADAL" clId="{123E82D9-2B71-4C29-B5B3-FF90E714039B}" dt="2023-02-09T22:39:12.551" v="3743" actId="1076"/>
          <ac:picMkLst>
            <pc:docMk/>
            <pc:sldMk cId="2084710750" sldId="287"/>
            <ac:picMk id="274" creationId="{69E04A21-B539-145A-44EC-F469C0FC34BE}"/>
          </ac:picMkLst>
        </pc:picChg>
        <pc:cxnChg chg="mod">
          <ac:chgData name="李　加一" userId="57c7aacc-bf7d-4fb4-8504-717f93f5f2c1" providerId="ADAL" clId="{123E82D9-2B71-4C29-B5B3-FF90E714039B}" dt="2023-02-09T22:21:20.379" v="3437"/>
          <ac:cxnSpMkLst>
            <pc:docMk/>
            <pc:sldMk cId="2084710750" sldId="287"/>
            <ac:cxnSpMk id="16" creationId="{B59E9709-D328-23F0-8829-8923136ABD34}"/>
          </ac:cxnSpMkLst>
        </pc:cxnChg>
        <pc:cxnChg chg="mod">
          <ac:chgData name="李　加一" userId="57c7aacc-bf7d-4fb4-8504-717f93f5f2c1" providerId="ADAL" clId="{123E82D9-2B71-4C29-B5B3-FF90E714039B}" dt="2023-02-09T22:21:20.379" v="3437"/>
          <ac:cxnSpMkLst>
            <pc:docMk/>
            <pc:sldMk cId="2084710750" sldId="287"/>
            <ac:cxnSpMk id="17" creationId="{4FCAE7B8-92F5-7C81-EA78-5ADCAC4D085E}"/>
          </ac:cxnSpMkLst>
        </pc:cxnChg>
        <pc:cxnChg chg="mod">
          <ac:chgData name="李　加一" userId="57c7aacc-bf7d-4fb4-8504-717f93f5f2c1" providerId="ADAL" clId="{123E82D9-2B71-4C29-B5B3-FF90E714039B}" dt="2023-02-09T22:21:20.379" v="3437"/>
          <ac:cxnSpMkLst>
            <pc:docMk/>
            <pc:sldMk cId="2084710750" sldId="287"/>
            <ac:cxnSpMk id="18" creationId="{4F8FFAA7-961D-4069-38A0-271CED68C815}"/>
          </ac:cxnSpMkLst>
        </pc:cxnChg>
        <pc:cxnChg chg="mod">
          <ac:chgData name="李　加一" userId="57c7aacc-bf7d-4fb4-8504-717f93f5f2c1" providerId="ADAL" clId="{123E82D9-2B71-4C29-B5B3-FF90E714039B}" dt="2023-02-09T22:21:20.379" v="3437"/>
          <ac:cxnSpMkLst>
            <pc:docMk/>
            <pc:sldMk cId="2084710750" sldId="287"/>
            <ac:cxnSpMk id="19" creationId="{652487BE-74C1-ACD2-ECC0-961F7C60D09B}"/>
          </ac:cxnSpMkLst>
        </pc:cxnChg>
        <pc:cxnChg chg="mod">
          <ac:chgData name="李　加一" userId="57c7aacc-bf7d-4fb4-8504-717f93f5f2c1" providerId="ADAL" clId="{123E82D9-2B71-4C29-B5B3-FF90E714039B}" dt="2023-02-09T22:21:20.379" v="3437"/>
          <ac:cxnSpMkLst>
            <pc:docMk/>
            <pc:sldMk cId="2084710750" sldId="287"/>
            <ac:cxnSpMk id="20" creationId="{4D873589-EBDD-0154-0428-3A7F8B4E8D97}"/>
          </ac:cxnSpMkLst>
        </pc:cxnChg>
        <pc:cxnChg chg="mod">
          <ac:chgData name="李　加一" userId="57c7aacc-bf7d-4fb4-8504-717f93f5f2c1" providerId="ADAL" clId="{123E82D9-2B71-4C29-B5B3-FF90E714039B}" dt="2023-02-09T22:21:20.379" v="3437"/>
          <ac:cxnSpMkLst>
            <pc:docMk/>
            <pc:sldMk cId="2084710750" sldId="287"/>
            <ac:cxnSpMk id="21" creationId="{87E2F9F4-725C-DFD4-81EA-492A5284B356}"/>
          </ac:cxnSpMkLst>
        </pc:cxnChg>
        <pc:cxnChg chg="mod">
          <ac:chgData name="李　加一" userId="57c7aacc-bf7d-4fb4-8504-717f93f5f2c1" providerId="ADAL" clId="{123E82D9-2B71-4C29-B5B3-FF90E714039B}" dt="2023-02-09T22:21:20.379" v="3437"/>
          <ac:cxnSpMkLst>
            <pc:docMk/>
            <pc:sldMk cId="2084710750" sldId="287"/>
            <ac:cxnSpMk id="22" creationId="{4B00C0A5-EEAD-32CE-1DF7-BE09D796545C}"/>
          </ac:cxnSpMkLst>
        </pc:cxnChg>
        <pc:cxnChg chg="mod">
          <ac:chgData name="李　加一" userId="57c7aacc-bf7d-4fb4-8504-717f93f5f2c1" providerId="ADAL" clId="{123E82D9-2B71-4C29-B5B3-FF90E714039B}" dt="2023-02-09T22:21:20.379" v="3437"/>
          <ac:cxnSpMkLst>
            <pc:docMk/>
            <pc:sldMk cId="2084710750" sldId="287"/>
            <ac:cxnSpMk id="23" creationId="{226D8AEC-AFE4-81E3-CD87-D0B360B13BD9}"/>
          </ac:cxnSpMkLst>
        </pc:cxnChg>
        <pc:cxnChg chg="mod">
          <ac:chgData name="李　加一" userId="57c7aacc-bf7d-4fb4-8504-717f93f5f2c1" providerId="ADAL" clId="{123E82D9-2B71-4C29-B5B3-FF90E714039B}" dt="2023-02-09T22:21:20.379" v="3437"/>
          <ac:cxnSpMkLst>
            <pc:docMk/>
            <pc:sldMk cId="2084710750" sldId="287"/>
            <ac:cxnSpMk id="24" creationId="{C5DC171F-CF02-515E-552A-07DFD9790F32}"/>
          </ac:cxnSpMkLst>
        </pc:cxnChg>
        <pc:cxnChg chg="mod">
          <ac:chgData name="李　加一" userId="57c7aacc-bf7d-4fb4-8504-717f93f5f2c1" providerId="ADAL" clId="{123E82D9-2B71-4C29-B5B3-FF90E714039B}" dt="2023-02-09T22:21:20.379" v="3437"/>
          <ac:cxnSpMkLst>
            <pc:docMk/>
            <pc:sldMk cId="2084710750" sldId="287"/>
            <ac:cxnSpMk id="25" creationId="{122490EF-70DA-396F-0E07-35F87042E866}"/>
          </ac:cxnSpMkLst>
        </pc:cxnChg>
        <pc:cxnChg chg="mod">
          <ac:chgData name="李　加一" userId="57c7aacc-bf7d-4fb4-8504-717f93f5f2c1" providerId="ADAL" clId="{123E82D9-2B71-4C29-B5B3-FF90E714039B}" dt="2023-02-09T22:21:20.379" v="3437"/>
          <ac:cxnSpMkLst>
            <pc:docMk/>
            <pc:sldMk cId="2084710750" sldId="287"/>
            <ac:cxnSpMk id="26" creationId="{6DE96247-7B3E-955A-7DCE-5A5AA7C952FD}"/>
          </ac:cxnSpMkLst>
        </pc:cxnChg>
        <pc:cxnChg chg="mod">
          <ac:chgData name="李　加一" userId="57c7aacc-bf7d-4fb4-8504-717f93f5f2c1" providerId="ADAL" clId="{123E82D9-2B71-4C29-B5B3-FF90E714039B}" dt="2023-02-09T22:21:20.379" v="3437"/>
          <ac:cxnSpMkLst>
            <pc:docMk/>
            <pc:sldMk cId="2084710750" sldId="287"/>
            <ac:cxnSpMk id="30" creationId="{0DDF5726-CE6E-EA00-EFEF-8753ED9FA1EF}"/>
          </ac:cxnSpMkLst>
        </pc:cxnChg>
        <pc:cxnChg chg="mod">
          <ac:chgData name="李　加一" userId="57c7aacc-bf7d-4fb4-8504-717f93f5f2c1" providerId="ADAL" clId="{123E82D9-2B71-4C29-B5B3-FF90E714039B}" dt="2023-02-09T22:21:20.379" v="3437"/>
          <ac:cxnSpMkLst>
            <pc:docMk/>
            <pc:sldMk cId="2084710750" sldId="287"/>
            <ac:cxnSpMk id="33" creationId="{C53AF7A2-322B-695B-BB17-006D1BF6A32F}"/>
          </ac:cxnSpMkLst>
        </pc:cxnChg>
        <pc:cxnChg chg="mod">
          <ac:chgData name="李　加一" userId="57c7aacc-bf7d-4fb4-8504-717f93f5f2c1" providerId="ADAL" clId="{123E82D9-2B71-4C29-B5B3-FF90E714039B}" dt="2023-02-09T22:21:20.379" v="3437"/>
          <ac:cxnSpMkLst>
            <pc:docMk/>
            <pc:sldMk cId="2084710750" sldId="287"/>
            <ac:cxnSpMk id="34" creationId="{D80254A3-9449-5127-E82A-F16107952259}"/>
          </ac:cxnSpMkLst>
        </pc:cxnChg>
        <pc:cxnChg chg="mod">
          <ac:chgData name="李　加一" userId="57c7aacc-bf7d-4fb4-8504-717f93f5f2c1" providerId="ADAL" clId="{123E82D9-2B71-4C29-B5B3-FF90E714039B}" dt="2023-02-09T22:21:20.379" v="3437"/>
          <ac:cxnSpMkLst>
            <pc:docMk/>
            <pc:sldMk cId="2084710750" sldId="287"/>
            <ac:cxnSpMk id="35" creationId="{F0598D1E-1C90-F0DA-B654-F969C0AF5D74}"/>
          </ac:cxnSpMkLst>
        </pc:cxnChg>
        <pc:cxnChg chg="mod">
          <ac:chgData name="李　加一" userId="57c7aacc-bf7d-4fb4-8504-717f93f5f2c1" providerId="ADAL" clId="{123E82D9-2B71-4C29-B5B3-FF90E714039B}" dt="2023-02-09T22:21:20.379" v="3437"/>
          <ac:cxnSpMkLst>
            <pc:docMk/>
            <pc:sldMk cId="2084710750" sldId="287"/>
            <ac:cxnSpMk id="36" creationId="{70F1101F-EFDB-B376-A6A8-4EAB8BA0D29F}"/>
          </ac:cxnSpMkLst>
        </pc:cxnChg>
        <pc:cxnChg chg="mod">
          <ac:chgData name="李　加一" userId="57c7aacc-bf7d-4fb4-8504-717f93f5f2c1" providerId="ADAL" clId="{123E82D9-2B71-4C29-B5B3-FF90E714039B}" dt="2023-02-09T22:21:20.379" v="3437"/>
          <ac:cxnSpMkLst>
            <pc:docMk/>
            <pc:sldMk cId="2084710750" sldId="287"/>
            <ac:cxnSpMk id="44" creationId="{445AD9FB-B32B-586D-8DE3-A36559AF5E40}"/>
          </ac:cxnSpMkLst>
        </pc:cxnChg>
        <pc:cxnChg chg="mod">
          <ac:chgData name="李　加一" userId="57c7aacc-bf7d-4fb4-8504-717f93f5f2c1" providerId="ADAL" clId="{123E82D9-2B71-4C29-B5B3-FF90E714039B}" dt="2023-02-09T22:21:20.379" v="3437"/>
          <ac:cxnSpMkLst>
            <pc:docMk/>
            <pc:sldMk cId="2084710750" sldId="287"/>
            <ac:cxnSpMk id="45" creationId="{5F539307-24B2-E8D7-0EC6-BA7FA96DBF0E}"/>
          </ac:cxnSpMkLst>
        </pc:cxnChg>
        <pc:cxnChg chg="mod">
          <ac:chgData name="李　加一" userId="57c7aacc-bf7d-4fb4-8504-717f93f5f2c1" providerId="ADAL" clId="{123E82D9-2B71-4C29-B5B3-FF90E714039B}" dt="2023-02-09T22:21:20.379" v="3437"/>
          <ac:cxnSpMkLst>
            <pc:docMk/>
            <pc:sldMk cId="2084710750" sldId="287"/>
            <ac:cxnSpMk id="46" creationId="{0271FDF0-F98D-5ECF-6B19-9CB280B07255}"/>
          </ac:cxnSpMkLst>
        </pc:cxnChg>
        <pc:cxnChg chg="mod">
          <ac:chgData name="李　加一" userId="57c7aacc-bf7d-4fb4-8504-717f93f5f2c1" providerId="ADAL" clId="{123E82D9-2B71-4C29-B5B3-FF90E714039B}" dt="2023-02-09T22:21:20.379" v="3437"/>
          <ac:cxnSpMkLst>
            <pc:docMk/>
            <pc:sldMk cId="2084710750" sldId="287"/>
            <ac:cxnSpMk id="48" creationId="{997FCE21-5A58-FE90-69D4-EEB879381536}"/>
          </ac:cxnSpMkLst>
        </pc:cxnChg>
        <pc:cxnChg chg="mod">
          <ac:chgData name="李　加一" userId="57c7aacc-bf7d-4fb4-8504-717f93f5f2c1" providerId="ADAL" clId="{123E82D9-2B71-4C29-B5B3-FF90E714039B}" dt="2023-02-09T22:21:20.379" v="3437"/>
          <ac:cxnSpMkLst>
            <pc:docMk/>
            <pc:sldMk cId="2084710750" sldId="287"/>
            <ac:cxnSpMk id="49" creationId="{C26820C2-55D5-BA88-81A8-3E976C68EF40}"/>
          </ac:cxnSpMkLst>
        </pc:cxnChg>
        <pc:cxnChg chg="mod">
          <ac:chgData name="李　加一" userId="57c7aacc-bf7d-4fb4-8504-717f93f5f2c1" providerId="ADAL" clId="{123E82D9-2B71-4C29-B5B3-FF90E714039B}" dt="2023-02-09T22:21:20.379" v="3437"/>
          <ac:cxnSpMkLst>
            <pc:docMk/>
            <pc:sldMk cId="2084710750" sldId="287"/>
            <ac:cxnSpMk id="52" creationId="{FD8CEFF2-688D-C4C0-DB81-7D43ABDB50F8}"/>
          </ac:cxnSpMkLst>
        </pc:cxnChg>
        <pc:cxnChg chg="mod">
          <ac:chgData name="李　加一" userId="57c7aacc-bf7d-4fb4-8504-717f93f5f2c1" providerId="ADAL" clId="{123E82D9-2B71-4C29-B5B3-FF90E714039B}" dt="2023-02-09T22:21:20.379" v="3437"/>
          <ac:cxnSpMkLst>
            <pc:docMk/>
            <pc:sldMk cId="2084710750" sldId="287"/>
            <ac:cxnSpMk id="53" creationId="{6D31EAA5-3E18-8044-8D3A-92D24C6430A1}"/>
          </ac:cxnSpMkLst>
        </pc:cxnChg>
        <pc:cxnChg chg="mod">
          <ac:chgData name="李　加一" userId="57c7aacc-bf7d-4fb4-8504-717f93f5f2c1" providerId="ADAL" clId="{123E82D9-2B71-4C29-B5B3-FF90E714039B}" dt="2023-02-09T22:21:20.379" v="3437"/>
          <ac:cxnSpMkLst>
            <pc:docMk/>
            <pc:sldMk cId="2084710750" sldId="287"/>
            <ac:cxnSpMk id="55" creationId="{116ACFD6-2A9C-AC42-7B4B-3A39FE651C7C}"/>
          </ac:cxnSpMkLst>
        </pc:cxnChg>
        <pc:cxnChg chg="mod">
          <ac:chgData name="李　加一" userId="57c7aacc-bf7d-4fb4-8504-717f93f5f2c1" providerId="ADAL" clId="{123E82D9-2B71-4C29-B5B3-FF90E714039B}" dt="2023-02-09T22:21:20.379" v="3437"/>
          <ac:cxnSpMkLst>
            <pc:docMk/>
            <pc:sldMk cId="2084710750" sldId="287"/>
            <ac:cxnSpMk id="56" creationId="{D028064F-04A1-3899-B0BF-7C51519DDE6A}"/>
          </ac:cxnSpMkLst>
        </pc:cxnChg>
        <pc:cxnChg chg="mod">
          <ac:chgData name="李　加一" userId="57c7aacc-bf7d-4fb4-8504-717f93f5f2c1" providerId="ADAL" clId="{123E82D9-2B71-4C29-B5B3-FF90E714039B}" dt="2023-02-09T22:32:10.244" v="3605" actId="14100"/>
          <ac:cxnSpMkLst>
            <pc:docMk/>
            <pc:sldMk cId="2084710750" sldId="287"/>
            <ac:cxnSpMk id="57" creationId="{ABFEA496-5625-38AE-B601-30C1624B2418}"/>
          </ac:cxnSpMkLst>
        </pc:cxnChg>
        <pc:cxnChg chg="mod">
          <ac:chgData name="李　加一" userId="57c7aacc-bf7d-4fb4-8504-717f93f5f2c1" providerId="ADAL" clId="{123E82D9-2B71-4C29-B5B3-FF90E714039B}" dt="2023-02-09T22:21:20.379" v="3437"/>
          <ac:cxnSpMkLst>
            <pc:docMk/>
            <pc:sldMk cId="2084710750" sldId="287"/>
            <ac:cxnSpMk id="60" creationId="{252F3563-DC71-4923-5FD0-DE88E66D7525}"/>
          </ac:cxnSpMkLst>
        </pc:cxnChg>
        <pc:cxnChg chg="mod">
          <ac:chgData name="李　加一" userId="57c7aacc-bf7d-4fb4-8504-717f93f5f2c1" providerId="ADAL" clId="{123E82D9-2B71-4C29-B5B3-FF90E714039B}" dt="2023-02-09T22:21:20.379" v="3437"/>
          <ac:cxnSpMkLst>
            <pc:docMk/>
            <pc:sldMk cId="2084710750" sldId="287"/>
            <ac:cxnSpMk id="62" creationId="{E851AF45-7ECB-512F-266F-0ADB6BFA391B}"/>
          </ac:cxnSpMkLst>
        </pc:cxnChg>
        <pc:cxnChg chg="mod">
          <ac:chgData name="李　加一" userId="57c7aacc-bf7d-4fb4-8504-717f93f5f2c1" providerId="ADAL" clId="{123E82D9-2B71-4C29-B5B3-FF90E714039B}" dt="2023-02-09T22:21:20.379" v="3437"/>
          <ac:cxnSpMkLst>
            <pc:docMk/>
            <pc:sldMk cId="2084710750" sldId="287"/>
            <ac:cxnSpMk id="64" creationId="{DF1FDB4B-D5CF-EF3F-365D-34C9A96E36C0}"/>
          </ac:cxnSpMkLst>
        </pc:cxnChg>
        <pc:cxnChg chg="mod">
          <ac:chgData name="李　加一" userId="57c7aacc-bf7d-4fb4-8504-717f93f5f2c1" providerId="ADAL" clId="{123E82D9-2B71-4C29-B5B3-FF90E714039B}" dt="2023-02-09T22:21:20.379" v="3437"/>
          <ac:cxnSpMkLst>
            <pc:docMk/>
            <pc:sldMk cId="2084710750" sldId="287"/>
            <ac:cxnSpMk id="65" creationId="{1088F3B4-FD6A-AD38-0069-569B89DE8F88}"/>
          </ac:cxnSpMkLst>
        </pc:cxnChg>
        <pc:cxnChg chg="mod">
          <ac:chgData name="李　加一" userId="57c7aacc-bf7d-4fb4-8504-717f93f5f2c1" providerId="ADAL" clId="{123E82D9-2B71-4C29-B5B3-FF90E714039B}" dt="2023-02-09T22:21:20.379" v="3437"/>
          <ac:cxnSpMkLst>
            <pc:docMk/>
            <pc:sldMk cId="2084710750" sldId="287"/>
            <ac:cxnSpMk id="66" creationId="{6F0A422E-285E-65A6-9105-4B363BA25947}"/>
          </ac:cxnSpMkLst>
        </pc:cxnChg>
        <pc:cxnChg chg="mod">
          <ac:chgData name="李　加一" userId="57c7aacc-bf7d-4fb4-8504-717f93f5f2c1" providerId="ADAL" clId="{123E82D9-2B71-4C29-B5B3-FF90E714039B}" dt="2023-02-09T22:21:20.379" v="3437"/>
          <ac:cxnSpMkLst>
            <pc:docMk/>
            <pc:sldMk cId="2084710750" sldId="287"/>
            <ac:cxnSpMk id="70" creationId="{E7CDE5E9-12E6-34B9-4DC9-CA809E710A48}"/>
          </ac:cxnSpMkLst>
        </pc:cxnChg>
        <pc:cxnChg chg="mod">
          <ac:chgData name="李　加一" userId="57c7aacc-bf7d-4fb4-8504-717f93f5f2c1" providerId="ADAL" clId="{123E82D9-2B71-4C29-B5B3-FF90E714039B}" dt="2023-02-09T22:21:20.379" v="3437"/>
          <ac:cxnSpMkLst>
            <pc:docMk/>
            <pc:sldMk cId="2084710750" sldId="287"/>
            <ac:cxnSpMk id="72" creationId="{63FE678F-52D3-FCF8-B2D9-9F4F1EE27489}"/>
          </ac:cxnSpMkLst>
        </pc:cxnChg>
        <pc:cxnChg chg="mod">
          <ac:chgData name="李　加一" userId="57c7aacc-bf7d-4fb4-8504-717f93f5f2c1" providerId="ADAL" clId="{123E82D9-2B71-4C29-B5B3-FF90E714039B}" dt="2023-02-09T22:21:20.379" v="3437"/>
          <ac:cxnSpMkLst>
            <pc:docMk/>
            <pc:sldMk cId="2084710750" sldId="287"/>
            <ac:cxnSpMk id="73" creationId="{58555918-B705-CE00-B649-EB01CCFE454B}"/>
          </ac:cxnSpMkLst>
        </pc:cxnChg>
        <pc:cxnChg chg="mod">
          <ac:chgData name="李　加一" userId="57c7aacc-bf7d-4fb4-8504-717f93f5f2c1" providerId="ADAL" clId="{123E82D9-2B71-4C29-B5B3-FF90E714039B}" dt="2023-02-09T22:21:20.379" v="3437"/>
          <ac:cxnSpMkLst>
            <pc:docMk/>
            <pc:sldMk cId="2084710750" sldId="287"/>
            <ac:cxnSpMk id="74" creationId="{A973C80C-3A1A-DD0A-3D3A-707BE05F54AD}"/>
          </ac:cxnSpMkLst>
        </pc:cxnChg>
        <pc:cxnChg chg="mod">
          <ac:chgData name="李　加一" userId="57c7aacc-bf7d-4fb4-8504-717f93f5f2c1" providerId="ADAL" clId="{123E82D9-2B71-4C29-B5B3-FF90E714039B}" dt="2023-02-09T22:21:20.379" v="3437"/>
          <ac:cxnSpMkLst>
            <pc:docMk/>
            <pc:sldMk cId="2084710750" sldId="287"/>
            <ac:cxnSpMk id="76" creationId="{BB78EBF6-7BE7-EE7F-7F56-A4BDF5974F31}"/>
          </ac:cxnSpMkLst>
        </pc:cxnChg>
        <pc:cxnChg chg="mod">
          <ac:chgData name="李　加一" userId="57c7aacc-bf7d-4fb4-8504-717f93f5f2c1" providerId="ADAL" clId="{123E82D9-2B71-4C29-B5B3-FF90E714039B}" dt="2023-02-09T22:21:20.379" v="3437"/>
          <ac:cxnSpMkLst>
            <pc:docMk/>
            <pc:sldMk cId="2084710750" sldId="287"/>
            <ac:cxnSpMk id="77" creationId="{0F618D4C-8760-F8E6-B4F9-68B40BFFDEA9}"/>
          </ac:cxnSpMkLst>
        </pc:cxnChg>
        <pc:cxnChg chg="mod">
          <ac:chgData name="李　加一" userId="57c7aacc-bf7d-4fb4-8504-717f93f5f2c1" providerId="ADAL" clId="{123E82D9-2B71-4C29-B5B3-FF90E714039B}" dt="2023-02-09T22:21:20.379" v="3437"/>
          <ac:cxnSpMkLst>
            <pc:docMk/>
            <pc:sldMk cId="2084710750" sldId="287"/>
            <ac:cxnSpMk id="80" creationId="{F8A38CEE-B136-0610-5DE0-3D2C2F563E12}"/>
          </ac:cxnSpMkLst>
        </pc:cxnChg>
        <pc:cxnChg chg="mod">
          <ac:chgData name="李　加一" userId="57c7aacc-bf7d-4fb4-8504-717f93f5f2c1" providerId="ADAL" clId="{123E82D9-2B71-4C29-B5B3-FF90E714039B}" dt="2023-02-09T22:21:20.379" v="3437"/>
          <ac:cxnSpMkLst>
            <pc:docMk/>
            <pc:sldMk cId="2084710750" sldId="287"/>
            <ac:cxnSpMk id="81" creationId="{86748F59-F225-B9F1-32A6-AFB55B66FC75}"/>
          </ac:cxnSpMkLst>
        </pc:cxnChg>
        <pc:cxnChg chg="mod">
          <ac:chgData name="李　加一" userId="57c7aacc-bf7d-4fb4-8504-717f93f5f2c1" providerId="ADAL" clId="{123E82D9-2B71-4C29-B5B3-FF90E714039B}" dt="2023-02-09T22:21:20.379" v="3437"/>
          <ac:cxnSpMkLst>
            <pc:docMk/>
            <pc:sldMk cId="2084710750" sldId="287"/>
            <ac:cxnSpMk id="84" creationId="{9FB2FCCA-E0E2-C9FF-D0A3-E12A8CF90911}"/>
          </ac:cxnSpMkLst>
        </pc:cxnChg>
        <pc:cxnChg chg="mod">
          <ac:chgData name="李　加一" userId="57c7aacc-bf7d-4fb4-8504-717f93f5f2c1" providerId="ADAL" clId="{123E82D9-2B71-4C29-B5B3-FF90E714039B}" dt="2023-02-09T22:21:20.379" v="3437"/>
          <ac:cxnSpMkLst>
            <pc:docMk/>
            <pc:sldMk cId="2084710750" sldId="287"/>
            <ac:cxnSpMk id="85" creationId="{1A07E4B0-99B0-2F48-D7AB-04B7B0D8F194}"/>
          </ac:cxnSpMkLst>
        </pc:cxnChg>
        <pc:cxnChg chg="mod">
          <ac:chgData name="李　加一" userId="57c7aacc-bf7d-4fb4-8504-717f93f5f2c1" providerId="ADAL" clId="{123E82D9-2B71-4C29-B5B3-FF90E714039B}" dt="2023-02-09T22:21:20.379" v="3437"/>
          <ac:cxnSpMkLst>
            <pc:docMk/>
            <pc:sldMk cId="2084710750" sldId="287"/>
            <ac:cxnSpMk id="88" creationId="{E34C33A4-EE82-2093-34F8-69EF90527D2E}"/>
          </ac:cxnSpMkLst>
        </pc:cxnChg>
        <pc:cxnChg chg="mod">
          <ac:chgData name="李　加一" userId="57c7aacc-bf7d-4fb4-8504-717f93f5f2c1" providerId="ADAL" clId="{123E82D9-2B71-4C29-B5B3-FF90E714039B}" dt="2023-02-09T22:21:20.379" v="3437"/>
          <ac:cxnSpMkLst>
            <pc:docMk/>
            <pc:sldMk cId="2084710750" sldId="287"/>
            <ac:cxnSpMk id="89" creationId="{D95FB256-8D34-1ADF-96C0-8972847FFEC5}"/>
          </ac:cxnSpMkLst>
        </pc:cxnChg>
        <pc:cxnChg chg="mod">
          <ac:chgData name="李　加一" userId="57c7aacc-bf7d-4fb4-8504-717f93f5f2c1" providerId="ADAL" clId="{123E82D9-2B71-4C29-B5B3-FF90E714039B}" dt="2023-02-09T22:21:20.379" v="3437"/>
          <ac:cxnSpMkLst>
            <pc:docMk/>
            <pc:sldMk cId="2084710750" sldId="287"/>
            <ac:cxnSpMk id="92" creationId="{D4A91EDD-E79D-A98B-8071-A1E2C2195A4C}"/>
          </ac:cxnSpMkLst>
        </pc:cxnChg>
        <pc:cxnChg chg="mod">
          <ac:chgData name="李　加一" userId="57c7aacc-bf7d-4fb4-8504-717f93f5f2c1" providerId="ADAL" clId="{123E82D9-2B71-4C29-B5B3-FF90E714039B}" dt="2023-02-09T22:21:20.379" v="3437"/>
          <ac:cxnSpMkLst>
            <pc:docMk/>
            <pc:sldMk cId="2084710750" sldId="287"/>
            <ac:cxnSpMk id="93" creationId="{97603FE9-AB1E-5984-CB49-2B651A09B133}"/>
          </ac:cxnSpMkLst>
        </pc:cxnChg>
        <pc:cxnChg chg="mod">
          <ac:chgData name="李　加一" userId="57c7aacc-bf7d-4fb4-8504-717f93f5f2c1" providerId="ADAL" clId="{123E82D9-2B71-4C29-B5B3-FF90E714039B}" dt="2023-02-09T22:21:20.379" v="3437"/>
          <ac:cxnSpMkLst>
            <pc:docMk/>
            <pc:sldMk cId="2084710750" sldId="287"/>
            <ac:cxnSpMk id="96" creationId="{C9042AC1-19C3-83C7-39A7-066169D88348}"/>
          </ac:cxnSpMkLst>
        </pc:cxnChg>
        <pc:cxnChg chg="mod">
          <ac:chgData name="李　加一" userId="57c7aacc-bf7d-4fb4-8504-717f93f5f2c1" providerId="ADAL" clId="{123E82D9-2B71-4C29-B5B3-FF90E714039B}" dt="2023-02-09T22:21:20.379" v="3437"/>
          <ac:cxnSpMkLst>
            <pc:docMk/>
            <pc:sldMk cId="2084710750" sldId="287"/>
            <ac:cxnSpMk id="97" creationId="{1EC1FED3-E056-46FA-0353-CA1DBB48481D}"/>
          </ac:cxnSpMkLst>
        </pc:cxnChg>
        <pc:cxnChg chg="mod">
          <ac:chgData name="李　加一" userId="57c7aacc-bf7d-4fb4-8504-717f93f5f2c1" providerId="ADAL" clId="{123E82D9-2B71-4C29-B5B3-FF90E714039B}" dt="2023-02-09T22:21:20.379" v="3437"/>
          <ac:cxnSpMkLst>
            <pc:docMk/>
            <pc:sldMk cId="2084710750" sldId="287"/>
            <ac:cxnSpMk id="100" creationId="{09F84697-0E0C-80CC-9BD6-8F5877A8268E}"/>
          </ac:cxnSpMkLst>
        </pc:cxnChg>
        <pc:cxnChg chg="mod">
          <ac:chgData name="李　加一" userId="57c7aacc-bf7d-4fb4-8504-717f93f5f2c1" providerId="ADAL" clId="{123E82D9-2B71-4C29-B5B3-FF90E714039B}" dt="2023-02-09T22:21:20.379" v="3437"/>
          <ac:cxnSpMkLst>
            <pc:docMk/>
            <pc:sldMk cId="2084710750" sldId="287"/>
            <ac:cxnSpMk id="101" creationId="{4D9E34C7-0DA6-C630-CAC5-75868E78F0D9}"/>
          </ac:cxnSpMkLst>
        </pc:cxnChg>
        <pc:cxnChg chg="mod">
          <ac:chgData name="李　加一" userId="57c7aacc-bf7d-4fb4-8504-717f93f5f2c1" providerId="ADAL" clId="{123E82D9-2B71-4C29-B5B3-FF90E714039B}" dt="2023-02-09T22:21:20.379" v="3437"/>
          <ac:cxnSpMkLst>
            <pc:docMk/>
            <pc:sldMk cId="2084710750" sldId="287"/>
            <ac:cxnSpMk id="104" creationId="{4075569B-D532-99B3-E8BB-BC9CDCBAAA6B}"/>
          </ac:cxnSpMkLst>
        </pc:cxnChg>
        <pc:cxnChg chg="mod">
          <ac:chgData name="李　加一" userId="57c7aacc-bf7d-4fb4-8504-717f93f5f2c1" providerId="ADAL" clId="{123E82D9-2B71-4C29-B5B3-FF90E714039B}" dt="2023-02-09T22:21:20.379" v="3437"/>
          <ac:cxnSpMkLst>
            <pc:docMk/>
            <pc:sldMk cId="2084710750" sldId="287"/>
            <ac:cxnSpMk id="105" creationId="{813C143B-D3E4-D5D0-D0D1-2A4DC1F16C4B}"/>
          </ac:cxnSpMkLst>
        </pc:cxnChg>
        <pc:cxnChg chg="mod">
          <ac:chgData name="李　加一" userId="57c7aacc-bf7d-4fb4-8504-717f93f5f2c1" providerId="ADAL" clId="{123E82D9-2B71-4C29-B5B3-FF90E714039B}" dt="2023-02-09T22:21:20.379" v="3437"/>
          <ac:cxnSpMkLst>
            <pc:docMk/>
            <pc:sldMk cId="2084710750" sldId="287"/>
            <ac:cxnSpMk id="108" creationId="{C697C570-7408-7C6A-525B-6DC8FC5E4E69}"/>
          </ac:cxnSpMkLst>
        </pc:cxnChg>
        <pc:cxnChg chg="mod">
          <ac:chgData name="李　加一" userId="57c7aacc-bf7d-4fb4-8504-717f93f5f2c1" providerId="ADAL" clId="{123E82D9-2B71-4C29-B5B3-FF90E714039B}" dt="2023-02-09T22:21:20.379" v="3437"/>
          <ac:cxnSpMkLst>
            <pc:docMk/>
            <pc:sldMk cId="2084710750" sldId="287"/>
            <ac:cxnSpMk id="109" creationId="{32242AAB-EF76-D3CE-A206-C1D91CFEBFF3}"/>
          </ac:cxnSpMkLst>
        </pc:cxnChg>
        <pc:cxnChg chg="mod">
          <ac:chgData name="李　加一" userId="57c7aacc-bf7d-4fb4-8504-717f93f5f2c1" providerId="ADAL" clId="{123E82D9-2B71-4C29-B5B3-FF90E714039B}" dt="2023-02-09T22:21:20.379" v="3437"/>
          <ac:cxnSpMkLst>
            <pc:docMk/>
            <pc:sldMk cId="2084710750" sldId="287"/>
            <ac:cxnSpMk id="112" creationId="{9B96E276-F2D1-8310-919F-845C03DA9283}"/>
          </ac:cxnSpMkLst>
        </pc:cxnChg>
        <pc:cxnChg chg="mod">
          <ac:chgData name="李　加一" userId="57c7aacc-bf7d-4fb4-8504-717f93f5f2c1" providerId="ADAL" clId="{123E82D9-2B71-4C29-B5B3-FF90E714039B}" dt="2023-02-09T22:21:20.379" v="3437"/>
          <ac:cxnSpMkLst>
            <pc:docMk/>
            <pc:sldMk cId="2084710750" sldId="287"/>
            <ac:cxnSpMk id="113" creationId="{A37124A2-7CA0-5D4F-6839-18810EC7F46F}"/>
          </ac:cxnSpMkLst>
        </pc:cxnChg>
        <pc:cxnChg chg="mod">
          <ac:chgData name="李　加一" userId="57c7aacc-bf7d-4fb4-8504-717f93f5f2c1" providerId="ADAL" clId="{123E82D9-2B71-4C29-B5B3-FF90E714039B}" dt="2023-02-09T22:21:20.379" v="3437"/>
          <ac:cxnSpMkLst>
            <pc:docMk/>
            <pc:sldMk cId="2084710750" sldId="287"/>
            <ac:cxnSpMk id="114" creationId="{B5DD6542-CC80-7226-3AA5-C2EDD521D876}"/>
          </ac:cxnSpMkLst>
        </pc:cxnChg>
        <pc:cxnChg chg="mod">
          <ac:chgData name="李　加一" userId="57c7aacc-bf7d-4fb4-8504-717f93f5f2c1" providerId="ADAL" clId="{123E82D9-2B71-4C29-B5B3-FF90E714039B}" dt="2023-02-09T22:21:20.379" v="3437"/>
          <ac:cxnSpMkLst>
            <pc:docMk/>
            <pc:sldMk cId="2084710750" sldId="287"/>
            <ac:cxnSpMk id="118" creationId="{C4E3CFA1-C5A2-F843-DCEF-649150CC066E}"/>
          </ac:cxnSpMkLst>
        </pc:cxnChg>
        <pc:cxnChg chg="mod">
          <ac:chgData name="李　加一" userId="57c7aacc-bf7d-4fb4-8504-717f93f5f2c1" providerId="ADAL" clId="{123E82D9-2B71-4C29-B5B3-FF90E714039B}" dt="2023-02-09T22:21:20.379" v="3437"/>
          <ac:cxnSpMkLst>
            <pc:docMk/>
            <pc:sldMk cId="2084710750" sldId="287"/>
            <ac:cxnSpMk id="120" creationId="{D9174B26-E579-D3B1-E81D-A627B762E7D0}"/>
          </ac:cxnSpMkLst>
        </pc:cxnChg>
        <pc:cxnChg chg="mod">
          <ac:chgData name="李　加一" userId="57c7aacc-bf7d-4fb4-8504-717f93f5f2c1" providerId="ADAL" clId="{123E82D9-2B71-4C29-B5B3-FF90E714039B}" dt="2023-02-09T22:21:20.379" v="3437"/>
          <ac:cxnSpMkLst>
            <pc:docMk/>
            <pc:sldMk cId="2084710750" sldId="287"/>
            <ac:cxnSpMk id="121" creationId="{0B04D025-DF85-979D-FE6C-29C5BD7B453A}"/>
          </ac:cxnSpMkLst>
        </pc:cxnChg>
        <pc:cxnChg chg="mod">
          <ac:chgData name="李　加一" userId="57c7aacc-bf7d-4fb4-8504-717f93f5f2c1" providerId="ADAL" clId="{123E82D9-2B71-4C29-B5B3-FF90E714039B}" dt="2023-02-09T22:21:20.379" v="3437"/>
          <ac:cxnSpMkLst>
            <pc:docMk/>
            <pc:sldMk cId="2084710750" sldId="287"/>
            <ac:cxnSpMk id="122" creationId="{1210E877-986D-764C-03DD-87F1160F2C3A}"/>
          </ac:cxnSpMkLst>
        </pc:cxnChg>
        <pc:cxnChg chg="mod">
          <ac:chgData name="李　加一" userId="57c7aacc-bf7d-4fb4-8504-717f93f5f2c1" providerId="ADAL" clId="{123E82D9-2B71-4C29-B5B3-FF90E714039B}" dt="2023-02-09T22:21:20.379" v="3437"/>
          <ac:cxnSpMkLst>
            <pc:docMk/>
            <pc:sldMk cId="2084710750" sldId="287"/>
            <ac:cxnSpMk id="124" creationId="{27D163C8-E834-5A81-BDC6-40E8028222E8}"/>
          </ac:cxnSpMkLst>
        </pc:cxnChg>
        <pc:cxnChg chg="mod">
          <ac:chgData name="李　加一" userId="57c7aacc-bf7d-4fb4-8504-717f93f5f2c1" providerId="ADAL" clId="{123E82D9-2B71-4C29-B5B3-FF90E714039B}" dt="2023-02-09T22:21:20.379" v="3437"/>
          <ac:cxnSpMkLst>
            <pc:docMk/>
            <pc:sldMk cId="2084710750" sldId="287"/>
            <ac:cxnSpMk id="125" creationId="{EBAA2776-62FC-6A5A-58CD-12A8B21CBA9C}"/>
          </ac:cxnSpMkLst>
        </pc:cxnChg>
        <pc:cxnChg chg="mod">
          <ac:chgData name="李　加一" userId="57c7aacc-bf7d-4fb4-8504-717f93f5f2c1" providerId="ADAL" clId="{123E82D9-2B71-4C29-B5B3-FF90E714039B}" dt="2023-02-09T22:21:20.379" v="3437"/>
          <ac:cxnSpMkLst>
            <pc:docMk/>
            <pc:sldMk cId="2084710750" sldId="287"/>
            <ac:cxnSpMk id="128" creationId="{3D4E6F1F-DBD2-C719-0FD4-141F1C95D358}"/>
          </ac:cxnSpMkLst>
        </pc:cxnChg>
        <pc:cxnChg chg="mod">
          <ac:chgData name="李　加一" userId="57c7aacc-bf7d-4fb4-8504-717f93f5f2c1" providerId="ADAL" clId="{123E82D9-2B71-4C29-B5B3-FF90E714039B}" dt="2023-02-09T22:21:20.379" v="3437"/>
          <ac:cxnSpMkLst>
            <pc:docMk/>
            <pc:sldMk cId="2084710750" sldId="287"/>
            <ac:cxnSpMk id="129" creationId="{D3008A82-AB74-2A5D-598A-CC25726768AE}"/>
          </ac:cxnSpMkLst>
        </pc:cxnChg>
        <pc:cxnChg chg="mod">
          <ac:chgData name="李　加一" userId="57c7aacc-bf7d-4fb4-8504-717f93f5f2c1" providerId="ADAL" clId="{123E82D9-2B71-4C29-B5B3-FF90E714039B}" dt="2023-02-09T22:21:20.379" v="3437"/>
          <ac:cxnSpMkLst>
            <pc:docMk/>
            <pc:sldMk cId="2084710750" sldId="287"/>
            <ac:cxnSpMk id="132" creationId="{A895A135-A541-7DA2-D9A3-AE55FD8B85BD}"/>
          </ac:cxnSpMkLst>
        </pc:cxnChg>
        <pc:cxnChg chg="mod">
          <ac:chgData name="李　加一" userId="57c7aacc-bf7d-4fb4-8504-717f93f5f2c1" providerId="ADAL" clId="{123E82D9-2B71-4C29-B5B3-FF90E714039B}" dt="2023-02-09T22:21:20.379" v="3437"/>
          <ac:cxnSpMkLst>
            <pc:docMk/>
            <pc:sldMk cId="2084710750" sldId="287"/>
            <ac:cxnSpMk id="133" creationId="{E4231EB2-19AA-AF7E-6876-A92B3F814C8C}"/>
          </ac:cxnSpMkLst>
        </pc:cxnChg>
        <pc:cxnChg chg="mod">
          <ac:chgData name="李　加一" userId="57c7aacc-bf7d-4fb4-8504-717f93f5f2c1" providerId="ADAL" clId="{123E82D9-2B71-4C29-B5B3-FF90E714039B}" dt="2023-02-09T22:21:20.379" v="3437"/>
          <ac:cxnSpMkLst>
            <pc:docMk/>
            <pc:sldMk cId="2084710750" sldId="287"/>
            <ac:cxnSpMk id="136" creationId="{248BB8B8-8CAE-88C4-D4AD-8D00B50CFE24}"/>
          </ac:cxnSpMkLst>
        </pc:cxnChg>
        <pc:cxnChg chg="mod">
          <ac:chgData name="李　加一" userId="57c7aacc-bf7d-4fb4-8504-717f93f5f2c1" providerId="ADAL" clId="{123E82D9-2B71-4C29-B5B3-FF90E714039B}" dt="2023-02-09T22:21:20.379" v="3437"/>
          <ac:cxnSpMkLst>
            <pc:docMk/>
            <pc:sldMk cId="2084710750" sldId="287"/>
            <ac:cxnSpMk id="137" creationId="{4DEE3B3C-F5E7-A12B-FCB7-325CF35522A0}"/>
          </ac:cxnSpMkLst>
        </pc:cxnChg>
        <pc:cxnChg chg="mod">
          <ac:chgData name="李　加一" userId="57c7aacc-bf7d-4fb4-8504-717f93f5f2c1" providerId="ADAL" clId="{123E82D9-2B71-4C29-B5B3-FF90E714039B}" dt="2023-02-09T22:21:20.379" v="3437"/>
          <ac:cxnSpMkLst>
            <pc:docMk/>
            <pc:sldMk cId="2084710750" sldId="287"/>
            <ac:cxnSpMk id="140" creationId="{370DA503-63B8-4A2F-B676-5C51A7E53FBF}"/>
          </ac:cxnSpMkLst>
        </pc:cxnChg>
        <pc:cxnChg chg="mod">
          <ac:chgData name="李　加一" userId="57c7aacc-bf7d-4fb4-8504-717f93f5f2c1" providerId="ADAL" clId="{123E82D9-2B71-4C29-B5B3-FF90E714039B}" dt="2023-02-09T22:21:20.379" v="3437"/>
          <ac:cxnSpMkLst>
            <pc:docMk/>
            <pc:sldMk cId="2084710750" sldId="287"/>
            <ac:cxnSpMk id="141" creationId="{E0BA90AA-46A2-2EF3-1BB9-262135D787CB}"/>
          </ac:cxnSpMkLst>
        </pc:cxnChg>
        <pc:cxnChg chg="mod">
          <ac:chgData name="李　加一" userId="57c7aacc-bf7d-4fb4-8504-717f93f5f2c1" providerId="ADAL" clId="{123E82D9-2B71-4C29-B5B3-FF90E714039B}" dt="2023-02-09T22:21:20.379" v="3437"/>
          <ac:cxnSpMkLst>
            <pc:docMk/>
            <pc:sldMk cId="2084710750" sldId="287"/>
            <ac:cxnSpMk id="144" creationId="{ED532B37-7709-C0CF-2118-5848FE031E33}"/>
          </ac:cxnSpMkLst>
        </pc:cxnChg>
        <pc:cxnChg chg="mod">
          <ac:chgData name="李　加一" userId="57c7aacc-bf7d-4fb4-8504-717f93f5f2c1" providerId="ADAL" clId="{123E82D9-2B71-4C29-B5B3-FF90E714039B}" dt="2023-02-09T22:21:20.379" v="3437"/>
          <ac:cxnSpMkLst>
            <pc:docMk/>
            <pc:sldMk cId="2084710750" sldId="287"/>
            <ac:cxnSpMk id="145" creationId="{371D895B-B8DF-675F-2B4B-321D26350105}"/>
          </ac:cxnSpMkLst>
        </pc:cxnChg>
        <pc:cxnChg chg="mod">
          <ac:chgData name="李　加一" userId="57c7aacc-bf7d-4fb4-8504-717f93f5f2c1" providerId="ADAL" clId="{123E82D9-2B71-4C29-B5B3-FF90E714039B}" dt="2023-02-09T22:21:20.379" v="3437"/>
          <ac:cxnSpMkLst>
            <pc:docMk/>
            <pc:sldMk cId="2084710750" sldId="287"/>
            <ac:cxnSpMk id="148" creationId="{C888B5D0-7B5D-5B5C-BA39-D7CE3A6262B6}"/>
          </ac:cxnSpMkLst>
        </pc:cxnChg>
        <pc:cxnChg chg="mod">
          <ac:chgData name="李　加一" userId="57c7aacc-bf7d-4fb4-8504-717f93f5f2c1" providerId="ADAL" clId="{123E82D9-2B71-4C29-B5B3-FF90E714039B}" dt="2023-02-09T22:21:20.379" v="3437"/>
          <ac:cxnSpMkLst>
            <pc:docMk/>
            <pc:sldMk cId="2084710750" sldId="287"/>
            <ac:cxnSpMk id="149" creationId="{B6AC1A0D-BD31-E9C0-5A30-2FD235AEC192}"/>
          </ac:cxnSpMkLst>
        </pc:cxnChg>
        <pc:cxnChg chg="mod">
          <ac:chgData name="李　加一" userId="57c7aacc-bf7d-4fb4-8504-717f93f5f2c1" providerId="ADAL" clId="{123E82D9-2B71-4C29-B5B3-FF90E714039B}" dt="2023-02-09T22:21:20.379" v="3437"/>
          <ac:cxnSpMkLst>
            <pc:docMk/>
            <pc:sldMk cId="2084710750" sldId="287"/>
            <ac:cxnSpMk id="152" creationId="{8415D860-2251-FBA5-2915-CFF1F3DADEF1}"/>
          </ac:cxnSpMkLst>
        </pc:cxnChg>
        <pc:cxnChg chg="mod">
          <ac:chgData name="李　加一" userId="57c7aacc-bf7d-4fb4-8504-717f93f5f2c1" providerId="ADAL" clId="{123E82D9-2B71-4C29-B5B3-FF90E714039B}" dt="2023-02-09T22:21:20.379" v="3437"/>
          <ac:cxnSpMkLst>
            <pc:docMk/>
            <pc:sldMk cId="2084710750" sldId="287"/>
            <ac:cxnSpMk id="153" creationId="{CABB4379-ABCF-0B46-218A-1501C2237DFE}"/>
          </ac:cxnSpMkLst>
        </pc:cxnChg>
        <pc:cxnChg chg="mod">
          <ac:chgData name="李　加一" userId="57c7aacc-bf7d-4fb4-8504-717f93f5f2c1" providerId="ADAL" clId="{123E82D9-2B71-4C29-B5B3-FF90E714039B}" dt="2023-02-09T22:21:20.379" v="3437"/>
          <ac:cxnSpMkLst>
            <pc:docMk/>
            <pc:sldMk cId="2084710750" sldId="287"/>
            <ac:cxnSpMk id="156" creationId="{4141F3A3-0DD1-A04B-2024-9DA9B7D1560A}"/>
          </ac:cxnSpMkLst>
        </pc:cxnChg>
        <pc:cxnChg chg="mod">
          <ac:chgData name="李　加一" userId="57c7aacc-bf7d-4fb4-8504-717f93f5f2c1" providerId="ADAL" clId="{123E82D9-2B71-4C29-B5B3-FF90E714039B}" dt="2023-02-09T22:21:20.379" v="3437"/>
          <ac:cxnSpMkLst>
            <pc:docMk/>
            <pc:sldMk cId="2084710750" sldId="287"/>
            <ac:cxnSpMk id="157" creationId="{452429FD-682C-D6AC-CF03-CF64737F2A10}"/>
          </ac:cxnSpMkLst>
        </pc:cxnChg>
        <pc:cxnChg chg="mod">
          <ac:chgData name="李　加一" userId="57c7aacc-bf7d-4fb4-8504-717f93f5f2c1" providerId="ADAL" clId="{123E82D9-2B71-4C29-B5B3-FF90E714039B}" dt="2023-02-09T22:21:20.379" v="3437"/>
          <ac:cxnSpMkLst>
            <pc:docMk/>
            <pc:sldMk cId="2084710750" sldId="287"/>
            <ac:cxnSpMk id="160" creationId="{CF1978E2-A859-686F-12BE-CB5D45D93B42}"/>
          </ac:cxnSpMkLst>
        </pc:cxnChg>
        <pc:cxnChg chg="mod">
          <ac:chgData name="李　加一" userId="57c7aacc-bf7d-4fb4-8504-717f93f5f2c1" providerId="ADAL" clId="{123E82D9-2B71-4C29-B5B3-FF90E714039B}" dt="2023-02-09T22:21:20.379" v="3437"/>
          <ac:cxnSpMkLst>
            <pc:docMk/>
            <pc:sldMk cId="2084710750" sldId="287"/>
            <ac:cxnSpMk id="161" creationId="{F8778F0B-01B7-7ABE-8299-4D224010009D}"/>
          </ac:cxnSpMkLst>
        </pc:cxnChg>
        <pc:cxnChg chg="mod">
          <ac:chgData name="李　加一" userId="57c7aacc-bf7d-4fb4-8504-717f93f5f2c1" providerId="ADAL" clId="{123E82D9-2B71-4C29-B5B3-FF90E714039B}" dt="2023-02-09T22:21:20.379" v="3437"/>
          <ac:cxnSpMkLst>
            <pc:docMk/>
            <pc:sldMk cId="2084710750" sldId="287"/>
            <ac:cxnSpMk id="162" creationId="{1F32AA01-FF53-2A01-2610-35A9A44B3942}"/>
          </ac:cxnSpMkLst>
        </pc:cxnChg>
        <pc:cxnChg chg="mod">
          <ac:chgData name="李　加一" userId="57c7aacc-bf7d-4fb4-8504-717f93f5f2c1" providerId="ADAL" clId="{123E82D9-2B71-4C29-B5B3-FF90E714039B}" dt="2023-02-09T22:21:20.379" v="3437"/>
          <ac:cxnSpMkLst>
            <pc:docMk/>
            <pc:sldMk cId="2084710750" sldId="287"/>
            <ac:cxnSpMk id="166" creationId="{33CC6D8C-D845-340D-64C9-1EC798EFA6C1}"/>
          </ac:cxnSpMkLst>
        </pc:cxnChg>
        <pc:cxnChg chg="mod">
          <ac:chgData name="李　加一" userId="57c7aacc-bf7d-4fb4-8504-717f93f5f2c1" providerId="ADAL" clId="{123E82D9-2B71-4C29-B5B3-FF90E714039B}" dt="2023-02-09T22:21:20.379" v="3437"/>
          <ac:cxnSpMkLst>
            <pc:docMk/>
            <pc:sldMk cId="2084710750" sldId="287"/>
            <ac:cxnSpMk id="168" creationId="{DF517552-EC7A-4448-FB48-889155C2CCF3}"/>
          </ac:cxnSpMkLst>
        </pc:cxnChg>
        <pc:cxnChg chg="mod">
          <ac:chgData name="李　加一" userId="57c7aacc-bf7d-4fb4-8504-717f93f5f2c1" providerId="ADAL" clId="{123E82D9-2B71-4C29-B5B3-FF90E714039B}" dt="2023-02-09T22:21:20.379" v="3437"/>
          <ac:cxnSpMkLst>
            <pc:docMk/>
            <pc:sldMk cId="2084710750" sldId="287"/>
            <ac:cxnSpMk id="169" creationId="{2DC9B00E-D33E-4211-2131-17CB2E3D9879}"/>
          </ac:cxnSpMkLst>
        </pc:cxnChg>
        <pc:cxnChg chg="mod">
          <ac:chgData name="李　加一" userId="57c7aacc-bf7d-4fb4-8504-717f93f5f2c1" providerId="ADAL" clId="{123E82D9-2B71-4C29-B5B3-FF90E714039B}" dt="2023-02-09T22:21:20.379" v="3437"/>
          <ac:cxnSpMkLst>
            <pc:docMk/>
            <pc:sldMk cId="2084710750" sldId="287"/>
            <ac:cxnSpMk id="170" creationId="{9228E5EF-EDE8-0339-9243-38D78811FC91}"/>
          </ac:cxnSpMkLst>
        </pc:cxnChg>
        <pc:cxnChg chg="mod">
          <ac:chgData name="李　加一" userId="57c7aacc-bf7d-4fb4-8504-717f93f5f2c1" providerId="ADAL" clId="{123E82D9-2B71-4C29-B5B3-FF90E714039B}" dt="2023-02-09T22:21:20.379" v="3437"/>
          <ac:cxnSpMkLst>
            <pc:docMk/>
            <pc:sldMk cId="2084710750" sldId="287"/>
            <ac:cxnSpMk id="172" creationId="{6F1D51B0-9E9D-F9E7-F933-C1D15BFFA6B6}"/>
          </ac:cxnSpMkLst>
        </pc:cxnChg>
        <pc:cxnChg chg="mod">
          <ac:chgData name="李　加一" userId="57c7aacc-bf7d-4fb4-8504-717f93f5f2c1" providerId="ADAL" clId="{123E82D9-2B71-4C29-B5B3-FF90E714039B}" dt="2023-02-09T22:21:20.379" v="3437"/>
          <ac:cxnSpMkLst>
            <pc:docMk/>
            <pc:sldMk cId="2084710750" sldId="287"/>
            <ac:cxnSpMk id="173" creationId="{7115EE82-1085-7E1C-C94E-14A1EDA7A538}"/>
          </ac:cxnSpMkLst>
        </pc:cxnChg>
        <pc:cxnChg chg="mod">
          <ac:chgData name="李　加一" userId="57c7aacc-bf7d-4fb4-8504-717f93f5f2c1" providerId="ADAL" clId="{123E82D9-2B71-4C29-B5B3-FF90E714039B}" dt="2023-02-09T22:21:20.379" v="3437"/>
          <ac:cxnSpMkLst>
            <pc:docMk/>
            <pc:sldMk cId="2084710750" sldId="287"/>
            <ac:cxnSpMk id="176" creationId="{7CCC208A-6570-388A-1B5C-A1CDC5D26CE8}"/>
          </ac:cxnSpMkLst>
        </pc:cxnChg>
        <pc:cxnChg chg="mod">
          <ac:chgData name="李　加一" userId="57c7aacc-bf7d-4fb4-8504-717f93f5f2c1" providerId="ADAL" clId="{123E82D9-2B71-4C29-B5B3-FF90E714039B}" dt="2023-02-09T22:21:20.379" v="3437"/>
          <ac:cxnSpMkLst>
            <pc:docMk/>
            <pc:sldMk cId="2084710750" sldId="287"/>
            <ac:cxnSpMk id="177" creationId="{F23068F9-7B9B-8BE5-D3E1-5195339D5DD8}"/>
          </ac:cxnSpMkLst>
        </pc:cxnChg>
        <pc:cxnChg chg="mod">
          <ac:chgData name="李　加一" userId="57c7aacc-bf7d-4fb4-8504-717f93f5f2c1" providerId="ADAL" clId="{123E82D9-2B71-4C29-B5B3-FF90E714039B}" dt="2023-02-09T22:21:20.379" v="3437"/>
          <ac:cxnSpMkLst>
            <pc:docMk/>
            <pc:sldMk cId="2084710750" sldId="287"/>
            <ac:cxnSpMk id="180" creationId="{94BE77F2-569F-A3CA-A59F-B1E5F8ECE5FA}"/>
          </ac:cxnSpMkLst>
        </pc:cxnChg>
        <pc:cxnChg chg="mod">
          <ac:chgData name="李　加一" userId="57c7aacc-bf7d-4fb4-8504-717f93f5f2c1" providerId="ADAL" clId="{123E82D9-2B71-4C29-B5B3-FF90E714039B}" dt="2023-02-09T22:21:20.379" v="3437"/>
          <ac:cxnSpMkLst>
            <pc:docMk/>
            <pc:sldMk cId="2084710750" sldId="287"/>
            <ac:cxnSpMk id="181" creationId="{03D67FE0-AB29-63D3-FE9C-A7F09B2F57B7}"/>
          </ac:cxnSpMkLst>
        </pc:cxnChg>
        <pc:cxnChg chg="mod">
          <ac:chgData name="李　加一" userId="57c7aacc-bf7d-4fb4-8504-717f93f5f2c1" providerId="ADAL" clId="{123E82D9-2B71-4C29-B5B3-FF90E714039B}" dt="2023-02-09T22:21:20.379" v="3437"/>
          <ac:cxnSpMkLst>
            <pc:docMk/>
            <pc:sldMk cId="2084710750" sldId="287"/>
            <ac:cxnSpMk id="184" creationId="{03053EEF-7056-0093-580C-253DEA1F9CAD}"/>
          </ac:cxnSpMkLst>
        </pc:cxnChg>
        <pc:cxnChg chg="mod">
          <ac:chgData name="李　加一" userId="57c7aacc-bf7d-4fb4-8504-717f93f5f2c1" providerId="ADAL" clId="{123E82D9-2B71-4C29-B5B3-FF90E714039B}" dt="2023-02-09T22:21:20.379" v="3437"/>
          <ac:cxnSpMkLst>
            <pc:docMk/>
            <pc:sldMk cId="2084710750" sldId="287"/>
            <ac:cxnSpMk id="185" creationId="{7367A9D2-E458-018A-796A-A72A7C44D4B1}"/>
          </ac:cxnSpMkLst>
        </pc:cxnChg>
        <pc:cxnChg chg="mod">
          <ac:chgData name="李　加一" userId="57c7aacc-bf7d-4fb4-8504-717f93f5f2c1" providerId="ADAL" clId="{123E82D9-2B71-4C29-B5B3-FF90E714039B}" dt="2023-02-09T22:21:20.379" v="3437"/>
          <ac:cxnSpMkLst>
            <pc:docMk/>
            <pc:sldMk cId="2084710750" sldId="287"/>
            <ac:cxnSpMk id="188" creationId="{BE6141F7-696E-D92F-ED48-E1B602E8BF49}"/>
          </ac:cxnSpMkLst>
        </pc:cxnChg>
        <pc:cxnChg chg="mod">
          <ac:chgData name="李　加一" userId="57c7aacc-bf7d-4fb4-8504-717f93f5f2c1" providerId="ADAL" clId="{123E82D9-2B71-4C29-B5B3-FF90E714039B}" dt="2023-02-09T22:21:20.379" v="3437"/>
          <ac:cxnSpMkLst>
            <pc:docMk/>
            <pc:sldMk cId="2084710750" sldId="287"/>
            <ac:cxnSpMk id="189" creationId="{D9171DC3-F2CB-F620-B9E2-4AB110C35680}"/>
          </ac:cxnSpMkLst>
        </pc:cxnChg>
        <pc:cxnChg chg="mod">
          <ac:chgData name="李　加一" userId="57c7aacc-bf7d-4fb4-8504-717f93f5f2c1" providerId="ADAL" clId="{123E82D9-2B71-4C29-B5B3-FF90E714039B}" dt="2023-02-09T22:21:20.379" v="3437"/>
          <ac:cxnSpMkLst>
            <pc:docMk/>
            <pc:sldMk cId="2084710750" sldId="287"/>
            <ac:cxnSpMk id="192" creationId="{51494A20-1C66-DEC4-5AED-BF5693B939F1}"/>
          </ac:cxnSpMkLst>
        </pc:cxnChg>
        <pc:cxnChg chg="mod">
          <ac:chgData name="李　加一" userId="57c7aacc-bf7d-4fb4-8504-717f93f5f2c1" providerId="ADAL" clId="{123E82D9-2B71-4C29-B5B3-FF90E714039B}" dt="2023-02-09T22:21:20.379" v="3437"/>
          <ac:cxnSpMkLst>
            <pc:docMk/>
            <pc:sldMk cId="2084710750" sldId="287"/>
            <ac:cxnSpMk id="193" creationId="{FB32119B-8A23-9EFA-1E2A-FD1F36010C10}"/>
          </ac:cxnSpMkLst>
        </pc:cxnChg>
        <pc:cxnChg chg="mod">
          <ac:chgData name="李　加一" userId="57c7aacc-bf7d-4fb4-8504-717f93f5f2c1" providerId="ADAL" clId="{123E82D9-2B71-4C29-B5B3-FF90E714039B}" dt="2023-02-09T22:21:20.379" v="3437"/>
          <ac:cxnSpMkLst>
            <pc:docMk/>
            <pc:sldMk cId="2084710750" sldId="287"/>
            <ac:cxnSpMk id="196" creationId="{100D4F8F-0194-91C6-2AF1-172693D90799}"/>
          </ac:cxnSpMkLst>
        </pc:cxnChg>
        <pc:cxnChg chg="mod">
          <ac:chgData name="李　加一" userId="57c7aacc-bf7d-4fb4-8504-717f93f5f2c1" providerId="ADAL" clId="{123E82D9-2B71-4C29-B5B3-FF90E714039B}" dt="2023-02-09T22:21:20.379" v="3437"/>
          <ac:cxnSpMkLst>
            <pc:docMk/>
            <pc:sldMk cId="2084710750" sldId="287"/>
            <ac:cxnSpMk id="197" creationId="{C0AFE598-EB1A-E88E-6FED-D0D4D6F8D68A}"/>
          </ac:cxnSpMkLst>
        </pc:cxnChg>
        <pc:cxnChg chg="mod">
          <ac:chgData name="李　加一" userId="57c7aacc-bf7d-4fb4-8504-717f93f5f2c1" providerId="ADAL" clId="{123E82D9-2B71-4C29-B5B3-FF90E714039B}" dt="2023-02-09T22:21:20.379" v="3437"/>
          <ac:cxnSpMkLst>
            <pc:docMk/>
            <pc:sldMk cId="2084710750" sldId="287"/>
            <ac:cxnSpMk id="200" creationId="{95DB2F21-E4E5-3D82-4133-6916D703EA42}"/>
          </ac:cxnSpMkLst>
        </pc:cxnChg>
        <pc:cxnChg chg="mod">
          <ac:chgData name="李　加一" userId="57c7aacc-bf7d-4fb4-8504-717f93f5f2c1" providerId="ADAL" clId="{123E82D9-2B71-4C29-B5B3-FF90E714039B}" dt="2023-02-09T22:21:20.379" v="3437"/>
          <ac:cxnSpMkLst>
            <pc:docMk/>
            <pc:sldMk cId="2084710750" sldId="287"/>
            <ac:cxnSpMk id="201" creationId="{889E4BDA-9570-1553-32AD-507BD9DECB9E}"/>
          </ac:cxnSpMkLst>
        </pc:cxnChg>
        <pc:cxnChg chg="mod">
          <ac:chgData name="李　加一" userId="57c7aacc-bf7d-4fb4-8504-717f93f5f2c1" providerId="ADAL" clId="{123E82D9-2B71-4C29-B5B3-FF90E714039B}" dt="2023-02-09T22:21:20.379" v="3437"/>
          <ac:cxnSpMkLst>
            <pc:docMk/>
            <pc:sldMk cId="2084710750" sldId="287"/>
            <ac:cxnSpMk id="204" creationId="{E18D32C6-110E-E4A3-60D8-92BB656C0E0D}"/>
          </ac:cxnSpMkLst>
        </pc:cxnChg>
        <pc:cxnChg chg="mod">
          <ac:chgData name="李　加一" userId="57c7aacc-bf7d-4fb4-8504-717f93f5f2c1" providerId="ADAL" clId="{123E82D9-2B71-4C29-B5B3-FF90E714039B}" dt="2023-02-09T22:21:20.379" v="3437"/>
          <ac:cxnSpMkLst>
            <pc:docMk/>
            <pc:sldMk cId="2084710750" sldId="287"/>
            <ac:cxnSpMk id="205" creationId="{9B685020-A531-E503-DE9A-F53AB9110BAD}"/>
          </ac:cxnSpMkLst>
        </pc:cxnChg>
        <pc:cxnChg chg="mod">
          <ac:chgData name="李　加一" userId="57c7aacc-bf7d-4fb4-8504-717f93f5f2c1" providerId="ADAL" clId="{123E82D9-2B71-4C29-B5B3-FF90E714039B}" dt="2023-02-09T22:21:20.379" v="3437"/>
          <ac:cxnSpMkLst>
            <pc:docMk/>
            <pc:sldMk cId="2084710750" sldId="287"/>
            <ac:cxnSpMk id="208" creationId="{B8A67AE8-93C6-BE08-1EB7-EF6511B4FEDF}"/>
          </ac:cxnSpMkLst>
        </pc:cxnChg>
        <pc:cxnChg chg="mod">
          <ac:chgData name="李　加一" userId="57c7aacc-bf7d-4fb4-8504-717f93f5f2c1" providerId="ADAL" clId="{123E82D9-2B71-4C29-B5B3-FF90E714039B}" dt="2023-02-09T22:21:20.379" v="3437"/>
          <ac:cxnSpMkLst>
            <pc:docMk/>
            <pc:sldMk cId="2084710750" sldId="287"/>
            <ac:cxnSpMk id="209" creationId="{A99D15BC-1250-0629-C0F3-7DD337B67409}"/>
          </ac:cxnSpMkLst>
        </pc:cxnChg>
        <pc:cxnChg chg="mod">
          <ac:chgData name="李　加一" userId="57c7aacc-bf7d-4fb4-8504-717f93f5f2c1" providerId="ADAL" clId="{123E82D9-2B71-4C29-B5B3-FF90E714039B}" dt="2023-02-09T22:21:20.379" v="3437"/>
          <ac:cxnSpMkLst>
            <pc:docMk/>
            <pc:sldMk cId="2084710750" sldId="287"/>
            <ac:cxnSpMk id="210" creationId="{EBE92E59-8FEB-34B2-C1D4-BCB5886C5154}"/>
          </ac:cxnSpMkLst>
        </pc:cxnChg>
        <pc:cxnChg chg="mod">
          <ac:chgData name="李　加一" userId="57c7aacc-bf7d-4fb4-8504-717f93f5f2c1" providerId="ADAL" clId="{123E82D9-2B71-4C29-B5B3-FF90E714039B}" dt="2023-02-09T22:21:20.379" v="3437"/>
          <ac:cxnSpMkLst>
            <pc:docMk/>
            <pc:sldMk cId="2084710750" sldId="287"/>
            <ac:cxnSpMk id="214" creationId="{64C78FEB-3DF0-4258-26C1-44E4A98EE3E8}"/>
          </ac:cxnSpMkLst>
        </pc:cxnChg>
        <pc:cxnChg chg="mod">
          <ac:chgData name="李　加一" userId="57c7aacc-bf7d-4fb4-8504-717f93f5f2c1" providerId="ADAL" clId="{123E82D9-2B71-4C29-B5B3-FF90E714039B}" dt="2023-02-09T22:21:20.379" v="3437"/>
          <ac:cxnSpMkLst>
            <pc:docMk/>
            <pc:sldMk cId="2084710750" sldId="287"/>
            <ac:cxnSpMk id="216" creationId="{07DF5D2F-26BB-2FAB-D4D5-9A7D04452ACA}"/>
          </ac:cxnSpMkLst>
        </pc:cxnChg>
        <pc:cxnChg chg="mod">
          <ac:chgData name="李　加一" userId="57c7aacc-bf7d-4fb4-8504-717f93f5f2c1" providerId="ADAL" clId="{123E82D9-2B71-4C29-B5B3-FF90E714039B}" dt="2023-02-09T22:21:20.379" v="3437"/>
          <ac:cxnSpMkLst>
            <pc:docMk/>
            <pc:sldMk cId="2084710750" sldId="287"/>
            <ac:cxnSpMk id="217" creationId="{6308D897-B419-D5B3-6218-FAD4F2670A64}"/>
          </ac:cxnSpMkLst>
        </pc:cxnChg>
        <pc:cxnChg chg="mod">
          <ac:chgData name="李　加一" userId="57c7aacc-bf7d-4fb4-8504-717f93f5f2c1" providerId="ADAL" clId="{123E82D9-2B71-4C29-B5B3-FF90E714039B}" dt="2023-02-09T22:21:20.379" v="3437"/>
          <ac:cxnSpMkLst>
            <pc:docMk/>
            <pc:sldMk cId="2084710750" sldId="287"/>
            <ac:cxnSpMk id="218" creationId="{C77952F7-4F8A-049E-18A6-DADB120DF3AA}"/>
          </ac:cxnSpMkLst>
        </pc:cxnChg>
        <pc:cxnChg chg="mod">
          <ac:chgData name="李　加一" userId="57c7aacc-bf7d-4fb4-8504-717f93f5f2c1" providerId="ADAL" clId="{123E82D9-2B71-4C29-B5B3-FF90E714039B}" dt="2023-02-09T22:21:20.379" v="3437"/>
          <ac:cxnSpMkLst>
            <pc:docMk/>
            <pc:sldMk cId="2084710750" sldId="287"/>
            <ac:cxnSpMk id="220" creationId="{C4BA4D1F-B3B3-9084-5504-8609A7DD170E}"/>
          </ac:cxnSpMkLst>
        </pc:cxnChg>
        <pc:cxnChg chg="mod">
          <ac:chgData name="李　加一" userId="57c7aacc-bf7d-4fb4-8504-717f93f5f2c1" providerId="ADAL" clId="{123E82D9-2B71-4C29-B5B3-FF90E714039B}" dt="2023-02-09T22:21:20.379" v="3437"/>
          <ac:cxnSpMkLst>
            <pc:docMk/>
            <pc:sldMk cId="2084710750" sldId="287"/>
            <ac:cxnSpMk id="221" creationId="{F933F631-8AA2-4697-ED41-0462E8338556}"/>
          </ac:cxnSpMkLst>
        </pc:cxnChg>
        <pc:cxnChg chg="mod">
          <ac:chgData name="李　加一" userId="57c7aacc-bf7d-4fb4-8504-717f93f5f2c1" providerId="ADAL" clId="{123E82D9-2B71-4C29-B5B3-FF90E714039B}" dt="2023-02-09T22:21:20.379" v="3437"/>
          <ac:cxnSpMkLst>
            <pc:docMk/>
            <pc:sldMk cId="2084710750" sldId="287"/>
            <ac:cxnSpMk id="224" creationId="{5B3F9F62-FC5E-6BAA-92A0-4B45042FF731}"/>
          </ac:cxnSpMkLst>
        </pc:cxnChg>
        <pc:cxnChg chg="mod">
          <ac:chgData name="李　加一" userId="57c7aacc-bf7d-4fb4-8504-717f93f5f2c1" providerId="ADAL" clId="{123E82D9-2B71-4C29-B5B3-FF90E714039B}" dt="2023-02-09T22:21:20.379" v="3437"/>
          <ac:cxnSpMkLst>
            <pc:docMk/>
            <pc:sldMk cId="2084710750" sldId="287"/>
            <ac:cxnSpMk id="225" creationId="{C219649B-D52F-4D80-5D4F-9F22E148F9DC}"/>
          </ac:cxnSpMkLst>
        </pc:cxnChg>
        <pc:cxnChg chg="mod">
          <ac:chgData name="李　加一" userId="57c7aacc-bf7d-4fb4-8504-717f93f5f2c1" providerId="ADAL" clId="{123E82D9-2B71-4C29-B5B3-FF90E714039B}" dt="2023-02-09T22:21:20.379" v="3437"/>
          <ac:cxnSpMkLst>
            <pc:docMk/>
            <pc:sldMk cId="2084710750" sldId="287"/>
            <ac:cxnSpMk id="228" creationId="{E2B95E64-831E-4545-5444-818B64472F94}"/>
          </ac:cxnSpMkLst>
        </pc:cxnChg>
        <pc:cxnChg chg="mod">
          <ac:chgData name="李　加一" userId="57c7aacc-bf7d-4fb4-8504-717f93f5f2c1" providerId="ADAL" clId="{123E82D9-2B71-4C29-B5B3-FF90E714039B}" dt="2023-02-09T22:21:20.379" v="3437"/>
          <ac:cxnSpMkLst>
            <pc:docMk/>
            <pc:sldMk cId="2084710750" sldId="287"/>
            <ac:cxnSpMk id="229" creationId="{5CE1C7B8-A220-0BC1-E6AE-86D94D8DC0DA}"/>
          </ac:cxnSpMkLst>
        </pc:cxnChg>
        <pc:cxnChg chg="mod">
          <ac:chgData name="李　加一" userId="57c7aacc-bf7d-4fb4-8504-717f93f5f2c1" providerId="ADAL" clId="{123E82D9-2B71-4C29-B5B3-FF90E714039B}" dt="2023-02-09T22:21:20.379" v="3437"/>
          <ac:cxnSpMkLst>
            <pc:docMk/>
            <pc:sldMk cId="2084710750" sldId="287"/>
            <ac:cxnSpMk id="232" creationId="{ECA0BF92-4A6F-9EC7-7574-8963BA03CD69}"/>
          </ac:cxnSpMkLst>
        </pc:cxnChg>
        <pc:cxnChg chg="mod">
          <ac:chgData name="李　加一" userId="57c7aacc-bf7d-4fb4-8504-717f93f5f2c1" providerId="ADAL" clId="{123E82D9-2B71-4C29-B5B3-FF90E714039B}" dt="2023-02-09T22:21:20.379" v="3437"/>
          <ac:cxnSpMkLst>
            <pc:docMk/>
            <pc:sldMk cId="2084710750" sldId="287"/>
            <ac:cxnSpMk id="233" creationId="{0F995F20-53E0-144A-C538-D332617B2BBB}"/>
          </ac:cxnSpMkLst>
        </pc:cxnChg>
        <pc:cxnChg chg="mod">
          <ac:chgData name="李　加一" userId="57c7aacc-bf7d-4fb4-8504-717f93f5f2c1" providerId="ADAL" clId="{123E82D9-2B71-4C29-B5B3-FF90E714039B}" dt="2023-02-09T22:21:20.379" v="3437"/>
          <ac:cxnSpMkLst>
            <pc:docMk/>
            <pc:sldMk cId="2084710750" sldId="287"/>
            <ac:cxnSpMk id="236" creationId="{2D0ED72C-1584-4552-76E8-CEACCBDA8E31}"/>
          </ac:cxnSpMkLst>
        </pc:cxnChg>
        <pc:cxnChg chg="mod">
          <ac:chgData name="李　加一" userId="57c7aacc-bf7d-4fb4-8504-717f93f5f2c1" providerId="ADAL" clId="{123E82D9-2B71-4C29-B5B3-FF90E714039B}" dt="2023-02-09T22:21:20.379" v="3437"/>
          <ac:cxnSpMkLst>
            <pc:docMk/>
            <pc:sldMk cId="2084710750" sldId="287"/>
            <ac:cxnSpMk id="237" creationId="{FF193A45-E3D5-CA26-7585-9E251EC9E641}"/>
          </ac:cxnSpMkLst>
        </pc:cxnChg>
        <pc:cxnChg chg="mod">
          <ac:chgData name="李　加一" userId="57c7aacc-bf7d-4fb4-8504-717f93f5f2c1" providerId="ADAL" clId="{123E82D9-2B71-4C29-B5B3-FF90E714039B}" dt="2023-02-09T22:21:20.379" v="3437"/>
          <ac:cxnSpMkLst>
            <pc:docMk/>
            <pc:sldMk cId="2084710750" sldId="287"/>
            <ac:cxnSpMk id="240" creationId="{3771DD44-DE46-7CFA-3AB3-466B65378B75}"/>
          </ac:cxnSpMkLst>
        </pc:cxnChg>
        <pc:cxnChg chg="mod">
          <ac:chgData name="李　加一" userId="57c7aacc-bf7d-4fb4-8504-717f93f5f2c1" providerId="ADAL" clId="{123E82D9-2B71-4C29-B5B3-FF90E714039B}" dt="2023-02-09T22:21:20.379" v="3437"/>
          <ac:cxnSpMkLst>
            <pc:docMk/>
            <pc:sldMk cId="2084710750" sldId="287"/>
            <ac:cxnSpMk id="241" creationId="{61C1705A-AAB2-3EA2-4EE5-07C3B533D0FA}"/>
          </ac:cxnSpMkLst>
        </pc:cxnChg>
        <pc:cxnChg chg="mod">
          <ac:chgData name="李　加一" userId="57c7aacc-bf7d-4fb4-8504-717f93f5f2c1" providerId="ADAL" clId="{123E82D9-2B71-4C29-B5B3-FF90E714039B}" dt="2023-02-09T22:21:20.379" v="3437"/>
          <ac:cxnSpMkLst>
            <pc:docMk/>
            <pc:sldMk cId="2084710750" sldId="287"/>
            <ac:cxnSpMk id="244" creationId="{53EF9942-6565-2262-50F1-94C7D3AD2F85}"/>
          </ac:cxnSpMkLst>
        </pc:cxnChg>
        <pc:cxnChg chg="mod">
          <ac:chgData name="李　加一" userId="57c7aacc-bf7d-4fb4-8504-717f93f5f2c1" providerId="ADAL" clId="{123E82D9-2B71-4C29-B5B3-FF90E714039B}" dt="2023-02-09T22:21:20.379" v="3437"/>
          <ac:cxnSpMkLst>
            <pc:docMk/>
            <pc:sldMk cId="2084710750" sldId="287"/>
            <ac:cxnSpMk id="245" creationId="{EB05E228-E244-9293-FD3D-F0215E2EF94C}"/>
          </ac:cxnSpMkLst>
        </pc:cxnChg>
        <pc:cxnChg chg="mod">
          <ac:chgData name="李　加一" userId="57c7aacc-bf7d-4fb4-8504-717f93f5f2c1" providerId="ADAL" clId="{123E82D9-2B71-4C29-B5B3-FF90E714039B}" dt="2023-02-09T22:21:20.379" v="3437"/>
          <ac:cxnSpMkLst>
            <pc:docMk/>
            <pc:sldMk cId="2084710750" sldId="287"/>
            <ac:cxnSpMk id="248" creationId="{A5CEB2A4-19AD-CAD9-F496-AA9E0A3D3CDB}"/>
          </ac:cxnSpMkLst>
        </pc:cxnChg>
        <pc:cxnChg chg="mod">
          <ac:chgData name="李　加一" userId="57c7aacc-bf7d-4fb4-8504-717f93f5f2c1" providerId="ADAL" clId="{123E82D9-2B71-4C29-B5B3-FF90E714039B}" dt="2023-02-09T22:21:20.379" v="3437"/>
          <ac:cxnSpMkLst>
            <pc:docMk/>
            <pc:sldMk cId="2084710750" sldId="287"/>
            <ac:cxnSpMk id="249" creationId="{2111D13A-96FF-7D48-8847-2B2CD7FE4B1A}"/>
          </ac:cxnSpMkLst>
        </pc:cxnChg>
        <pc:cxnChg chg="mod">
          <ac:chgData name="李　加一" userId="57c7aacc-bf7d-4fb4-8504-717f93f5f2c1" providerId="ADAL" clId="{123E82D9-2B71-4C29-B5B3-FF90E714039B}" dt="2023-02-09T22:21:20.379" v="3437"/>
          <ac:cxnSpMkLst>
            <pc:docMk/>
            <pc:sldMk cId="2084710750" sldId="287"/>
            <ac:cxnSpMk id="252" creationId="{23B8D25B-65FA-4DA4-940C-81017CD22332}"/>
          </ac:cxnSpMkLst>
        </pc:cxnChg>
        <pc:cxnChg chg="mod">
          <ac:chgData name="李　加一" userId="57c7aacc-bf7d-4fb4-8504-717f93f5f2c1" providerId="ADAL" clId="{123E82D9-2B71-4C29-B5B3-FF90E714039B}" dt="2023-02-09T22:21:20.379" v="3437"/>
          <ac:cxnSpMkLst>
            <pc:docMk/>
            <pc:sldMk cId="2084710750" sldId="287"/>
            <ac:cxnSpMk id="253" creationId="{71620FC5-32CB-2594-5885-A4B763A6BCB0}"/>
          </ac:cxnSpMkLst>
        </pc:cxnChg>
        <pc:cxnChg chg="add mod">
          <ac:chgData name="李　加一" userId="57c7aacc-bf7d-4fb4-8504-717f93f5f2c1" providerId="ADAL" clId="{123E82D9-2B71-4C29-B5B3-FF90E714039B}" dt="2023-02-09T22:39:10.634" v="3742" actId="1076"/>
          <ac:cxnSpMkLst>
            <pc:docMk/>
            <pc:sldMk cId="2084710750" sldId="287"/>
            <ac:cxnSpMk id="255" creationId="{516026F3-C4E7-E495-FF7D-A2AF44A9D7E4}"/>
          </ac:cxnSpMkLst>
        </pc:cxnChg>
        <pc:cxnChg chg="add mod">
          <ac:chgData name="李　加一" userId="57c7aacc-bf7d-4fb4-8504-717f93f5f2c1" providerId="ADAL" clId="{123E82D9-2B71-4C29-B5B3-FF90E714039B}" dt="2023-02-09T22:39:14.896" v="3744" actId="14100"/>
          <ac:cxnSpMkLst>
            <pc:docMk/>
            <pc:sldMk cId="2084710750" sldId="287"/>
            <ac:cxnSpMk id="256" creationId="{B169DB22-C842-9AA2-E197-809A1C061F06}"/>
          </ac:cxnSpMkLst>
        </pc:cxnChg>
        <pc:cxnChg chg="add del mod">
          <ac:chgData name="李　加一" userId="57c7aacc-bf7d-4fb4-8504-717f93f5f2c1" providerId="ADAL" clId="{123E82D9-2B71-4C29-B5B3-FF90E714039B}" dt="2023-02-09T22:33:02.710" v="3615" actId="478"/>
          <ac:cxnSpMkLst>
            <pc:docMk/>
            <pc:sldMk cId="2084710750" sldId="287"/>
            <ac:cxnSpMk id="278" creationId="{1B0C8835-8FF7-4EE2-AA3A-3BB0130F0BC8}"/>
          </ac:cxnSpMkLst>
        </pc:cxnChg>
      </pc:sldChg>
      <pc:sldChg chg="addSp delSp modSp add mod modNotesTx">
        <pc:chgData name="李　加一" userId="57c7aacc-bf7d-4fb4-8504-717f93f5f2c1" providerId="ADAL" clId="{123E82D9-2B71-4C29-B5B3-FF90E714039B}" dt="2023-02-11T03:36:26.436" v="5191" actId="167"/>
        <pc:sldMkLst>
          <pc:docMk/>
          <pc:sldMk cId="863823720" sldId="288"/>
        </pc:sldMkLst>
        <pc:spChg chg="add mod ord">
          <ac:chgData name="李　加一" userId="57c7aacc-bf7d-4fb4-8504-717f93f5f2c1" providerId="ADAL" clId="{123E82D9-2B71-4C29-B5B3-FF90E714039B}" dt="2023-02-11T03:36:26.436" v="5191" actId="167"/>
          <ac:spMkLst>
            <pc:docMk/>
            <pc:sldMk cId="863823720" sldId="288"/>
            <ac:spMk id="2" creationId="{90F4C050-98CE-B74B-BED6-CB93ED40703D}"/>
          </ac:spMkLst>
        </pc:spChg>
        <pc:spChg chg="mod">
          <ac:chgData name="李　加一" userId="57c7aacc-bf7d-4fb4-8504-717f93f5f2c1" providerId="ADAL" clId="{123E82D9-2B71-4C29-B5B3-FF90E714039B}" dt="2023-02-09T22:52:31.954" v="3970" actId="1076"/>
          <ac:spMkLst>
            <pc:docMk/>
            <pc:sldMk cId="863823720" sldId="288"/>
            <ac:spMk id="6" creationId="{00000000-0000-0000-0000-000000000000}"/>
          </ac:spMkLst>
        </pc:spChg>
        <pc:spChg chg="add mod">
          <ac:chgData name="李　加一" userId="57c7aacc-bf7d-4fb4-8504-717f93f5f2c1" providerId="ADAL" clId="{123E82D9-2B71-4C29-B5B3-FF90E714039B}" dt="2023-02-09T23:11:31.453" v="4258" actId="1076"/>
          <ac:spMkLst>
            <pc:docMk/>
            <pc:sldMk cId="863823720" sldId="288"/>
            <ac:spMk id="15" creationId="{9DAC5B3E-85AF-2D05-C063-F937BC419A24}"/>
          </ac:spMkLst>
        </pc:spChg>
        <pc:spChg chg="add mod">
          <ac:chgData name="李　加一" userId="57c7aacc-bf7d-4fb4-8504-717f93f5f2c1" providerId="ADAL" clId="{123E82D9-2B71-4C29-B5B3-FF90E714039B}" dt="2023-02-09T23:12:03.660" v="4274" actId="1035"/>
          <ac:spMkLst>
            <pc:docMk/>
            <pc:sldMk cId="863823720" sldId="288"/>
            <ac:spMk id="16" creationId="{6D27AC89-ED22-1ABF-C08D-C7590EA7AF60}"/>
          </ac:spMkLst>
        </pc:spChg>
        <pc:spChg chg="mod">
          <ac:chgData name="李　加一" userId="57c7aacc-bf7d-4fb4-8504-717f93f5f2c1" providerId="ADAL" clId="{123E82D9-2B71-4C29-B5B3-FF90E714039B}" dt="2023-02-09T22:52:36.156" v="3972" actId="14100"/>
          <ac:spMkLst>
            <pc:docMk/>
            <pc:sldMk cId="863823720" sldId="288"/>
            <ac:spMk id="298" creationId="{7AAB6EA0-5A2B-42EC-1A85-727D5592918B}"/>
          </ac:spMkLst>
        </pc:spChg>
        <pc:picChg chg="add del mod">
          <ac:chgData name="李　加一" userId="57c7aacc-bf7d-4fb4-8504-717f93f5f2c1" providerId="ADAL" clId="{123E82D9-2B71-4C29-B5B3-FF90E714039B}" dt="2023-02-09T22:49:25.561" v="3871" actId="478"/>
          <ac:picMkLst>
            <pc:docMk/>
            <pc:sldMk cId="863823720" sldId="288"/>
            <ac:picMk id="7" creationId="{DE70F704-77F2-D380-A2F9-2215A5FC7BE7}"/>
          </ac:picMkLst>
        </pc:picChg>
        <pc:picChg chg="add del mod">
          <ac:chgData name="李　加一" userId="57c7aacc-bf7d-4fb4-8504-717f93f5f2c1" providerId="ADAL" clId="{123E82D9-2B71-4C29-B5B3-FF90E714039B}" dt="2023-02-09T22:50:36.719" v="3880" actId="478"/>
          <ac:picMkLst>
            <pc:docMk/>
            <pc:sldMk cId="863823720" sldId="288"/>
            <ac:picMk id="9" creationId="{0764988D-D715-A843-4E23-3D92A0F4E8DD}"/>
          </ac:picMkLst>
        </pc:picChg>
        <pc:picChg chg="add mod">
          <ac:chgData name="李　加一" userId="57c7aacc-bf7d-4fb4-8504-717f93f5f2c1" providerId="ADAL" clId="{123E82D9-2B71-4C29-B5B3-FF90E714039B}" dt="2023-02-09T23:12:13.366" v="4277" actId="1035"/>
          <ac:picMkLst>
            <pc:docMk/>
            <pc:sldMk cId="863823720" sldId="288"/>
            <ac:picMk id="11" creationId="{87D4402C-D6B4-D178-9DCD-6467AF0C7C0A}"/>
          </ac:picMkLst>
        </pc:picChg>
        <pc:picChg chg="add mod">
          <ac:chgData name="李　加一" userId="57c7aacc-bf7d-4fb4-8504-717f93f5f2c1" providerId="ADAL" clId="{123E82D9-2B71-4C29-B5B3-FF90E714039B}" dt="2023-02-09T23:12:13.366" v="4277" actId="1035"/>
          <ac:picMkLst>
            <pc:docMk/>
            <pc:sldMk cId="863823720" sldId="288"/>
            <ac:picMk id="13" creationId="{38CDD23F-CB88-9691-F91F-5C1659CA1A81}"/>
          </ac:picMkLst>
        </pc:picChg>
        <pc:picChg chg="del">
          <ac:chgData name="李　加一" userId="57c7aacc-bf7d-4fb4-8504-717f93f5f2c1" providerId="ADAL" clId="{123E82D9-2B71-4C29-B5B3-FF90E714039B}" dt="2023-02-09T22:43:07.813" v="3776" actId="478"/>
          <ac:picMkLst>
            <pc:docMk/>
            <pc:sldMk cId="863823720" sldId="288"/>
            <ac:picMk id="300" creationId="{4C6B54A2-C150-EFE8-D3A1-60C7DA43FD7D}"/>
          </ac:picMkLst>
        </pc:picChg>
      </pc:sldChg>
      <pc:sldChg chg="addSp delSp modSp add mod modNotesTx">
        <pc:chgData name="李　加一" userId="57c7aacc-bf7d-4fb4-8504-717f93f5f2c1" providerId="ADAL" clId="{123E82D9-2B71-4C29-B5B3-FF90E714039B}" dt="2023-02-11T03:33:43.551" v="5092" actId="167"/>
        <pc:sldMkLst>
          <pc:docMk/>
          <pc:sldMk cId="949103555" sldId="289"/>
        </pc:sldMkLst>
        <pc:spChg chg="add mod ord">
          <ac:chgData name="李　加一" userId="57c7aacc-bf7d-4fb4-8504-717f93f5f2c1" providerId="ADAL" clId="{123E82D9-2B71-4C29-B5B3-FF90E714039B}" dt="2023-02-11T03:33:43.551" v="5092" actId="167"/>
          <ac:spMkLst>
            <pc:docMk/>
            <pc:sldMk cId="949103555" sldId="289"/>
            <ac:spMk id="7" creationId="{045400B8-AD6F-0BCF-8D6E-F796E3454A99}"/>
          </ac:spMkLst>
        </pc:spChg>
        <pc:spChg chg="add mod">
          <ac:chgData name="李　加一" userId="57c7aacc-bf7d-4fb4-8504-717f93f5f2c1" providerId="ADAL" clId="{123E82D9-2B71-4C29-B5B3-FF90E714039B}" dt="2023-02-09T23:42:13.411" v="4408" actId="1076"/>
          <ac:spMkLst>
            <pc:docMk/>
            <pc:sldMk cId="949103555" sldId="289"/>
            <ac:spMk id="9" creationId="{97487021-DE33-D98C-2CCC-62AAB0629AB6}"/>
          </ac:spMkLst>
        </pc:spChg>
        <pc:spChg chg="add mod">
          <ac:chgData name="李　加一" userId="57c7aacc-bf7d-4fb4-8504-717f93f5f2c1" providerId="ADAL" clId="{123E82D9-2B71-4C29-B5B3-FF90E714039B}" dt="2023-02-09T23:43:18.418" v="4441" actId="1038"/>
          <ac:spMkLst>
            <pc:docMk/>
            <pc:sldMk cId="949103555" sldId="289"/>
            <ac:spMk id="10" creationId="{4C34B4D3-8C0A-2093-2B28-038C245E462B}"/>
          </ac:spMkLst>
        </pc:spChg>
        <pc:spChg chg="del">
          <ac:chgData name="李　加一" userId="57c7aacc-bf7d-4fb4-8504-717f93f5f2c1" providerId="ADAL" clId="{123E82D9-2B71-4C29-B5B3-FF90E714039B}" dt="2023-02-09T22:44:48.426" v="3792" actId="478"/>
          <ac:spMkLst>
            <pc:docMk/>
            <pc:sldMk cId="949103555" sldId="289"/>
            <ac:spMk id="298" creationId="{7AAB6EA0-5A2B-42EC-1A85-727D5592918B}"/>
          </ac:spMkLst>
        </pc:spChg>
        <pc:graphicFrameChg chg="add mod modGraphic">
          <ac:chgData name="李　加一" userId="57c7aacc-bf7d-4fb4-8504-717f93f5f2c1" providerId="ADAL" clId="{123E82D9-2B71-4C29-B5B3-FF90E714039B}" dt="2023-02-09T23:43:08.473" v="4415" actId="14100"/>
          <ac:graphicFrameMkLst>
            <pc:docMk/>
            <pc:sldMk cId="949103555" sldId="289"/>
            <ac:graphicFrameMk id="2" creationId="{39E293FD-BF01-87F8-6432-FB82CBA8937E}"/>
          </ac:graphicFrameMkLst>
        </pc:graphicFrameChg>
        <pc:graphicFrameChg chg="add mod modGraphic">
          <ac:chgData name="李　加一" userId="57c7aacc-bf7d-4fb4-8504-717f93f5f2c1" providerId="ADAL" clId="{123E82D9-2B71-4C29-B5B3-FF90E714039B}" dt="2023-02-09T23:43:18.418" v="4441" actId="1038"/>
          <ac:graphicFrameMkLst>
            <pc:docMk/>
            <pc:sldMk cId="949103555" sldId="289"/>
            <ac:graphicFrameMk id="8" creationId="{0DA32DB6-8EA5-1E13-CF4F-C366092389CF}"/>
          </ac:graphicFrameMkLst>
        </pc:graphicFrameChg>
        <pc:picChg chg="del">
          <ac:chgData name="李　加一" userId="57c7aacc-bf7d-4fb4-8504-717f93f5f2c1" providerId="ADAL" clId="{123E82D9-2B71-4C29-B5B3-FF90E714039B}" dt="2023-02-09T22:44:44.108" v="3790" actId="478"/>
          <ac:picMkLst>
            <pc:docMk/>
            <pc:sldMk cId="949103555" sldId="289"/>
            <ac:picMk id="7" creationId="{DE70F704-77F2-D380-A2F9-2215A5FC7BE7}"/>
          </ac:picMkLst>
        </pc:picChg>
      </pc:sldChg>
      <pc:sldChg chg="addSp delSp modSp add mod modNotesTx">
        <pc:chgData name="李　加一" userId="57c7aacc-bf7d-4fb4-8504-717f93f5f2c1" providerId="ADAL" clId="{123E82D9-2B71-4C29-B5B3-FF90E714039B}" dt="2023-02-11T03:33:33.389" v="5087" actId="167"/>
        <pc:sldMkLst>
          <pc:docMk/>
          <pc:sldMk cId="2370099839" sldId="290"/>
        </pc:sldMkLst>
        <pc:spChg chg="add del mod">
          <ac:chgData name="李　加一" userId="57c7aacc-bf7d-4fb4-8504-717f93f5f2c1" providerId="ADAL" clId="{123E82D9-2B71-4C29-B5B3-FF90E714039B}" dt="2023-02-11T03:33:28.730" v="5085"/>
          <ac:spMkLst>
            <pc:docMk/>
            <pc:sldMk cId="2370099839" sldId="290"/>
            <ac:spMk id="2" creationId="{941FAD5E-947C-8C39-F74B-3611AD6468F5}"/>
          </ac:spMkLst>
        </pc:spChg>
        <pc:spChg chg="add mod ord">
          <ac:chgData name="李　加一" userId="57c7aacc-bf7d-4fb4-8504-717f93f5f2c1" providerId="ADAL" clId="{123E82D9-2B71-4C29-B5B3-FF90E714039B}" dt="2023-02-11T03:33:33.389" v="5087" actId="167"/>
          <ac:spMkLst>
            <pc:docMk/>
            <pc:sldMk cId="2370099839" sldId="290"/>
            <ac:spMk id="7" creationId="{3DC2B430-4257-7042-B33F-784D6513EC79}"/>
          </ac:spMkLst>
        </pc:spChg>
        <pc:spChg chg="mod">
          <ac:chgData name="李　加一" userId="57c7aacc-bf7d-4fb4-8504-717f93f5f2c1" providerId="ADAL" clId="{123E82D9-2B71-4C29-B5B3-FF90E714039B}" dt="2023-02-09T23:31:36.266" v="4352" actId="6549"/>
          <ac:spMkLst>
            <pc:docMk/>
            <pc:sldMk cId="2370099839" sldId="290"/>
            <ac:spMk id="298" creationId="{7AAB6EA0-5A2B-42EC-1A85-727D5592918B}"/>
          </ac:spMkLst>
        </pc:spChg>
        <pc:picChg chg="del">
          <ac:chgData name="李　加一" userId="57c7aacc-bf7d-4fb4-8504-717f93f5f2c1" providerId="ADAL" clId="{123E82D9-2B71-4C29-B5B3-FF90E714039B}" dt="2023-02-09T23:26:59.150" v="4315" actId="478"/>
          <ac:picMkLst>
            <pc:docMk/>
            <pc:sldMk cId="2370099839" sldId="290"/>
            <ac:picMk id="7" creationId="{DE70F704-77F2-D380-A2F9-2215A5FC7BE7}"/>
          </ac:picMkLst>
        </pc:picChg>
      </pc:sldChg>
      <pc:sldChg chg="addSp modSp add mod modNotesTx">
        <pc:chgData name="李　加一" userId="57c7aacc-bf7d-4fb4-8504-717f93f5f2c1" providerId="ADAL" clId="{123E82D9-2B71-4C29-B5B3-FF90E714039B}" dt="2023-02-11T03:33:23.767" v="5083" actId="14100"/>
        <pc:sldMkLst>
          <pc:docMk/>
          <pc:sldMk cId="1107212720" sldId="291"/>
        </pc:sldMkLst>
        <pc:spChg chg="add mod">
          <ac:chgData name="李　加一" userId="57c7aacc-bf7d-4fb4-8504-717f93f5f2c1" providerId="ADAL" clId="{123E82D9-2B71-4C29-B5B3-FF90E714039B}" dt="2023-02-09T23:17:59.999" v="4302" actId="14100"/>
          <ac:spMkLst>
            <pc:docMk/>
            <pc:sldMk cId="1107212720" sldId="291"/>
            <ac:spMk id="2" creationId="{E1155CC7-71B5-ED05-8C3F-74C92277DE9A}"/>
          </ac:spMkLst>
        </pc:spChg>
        <pc:spChg chg="add mod ord">
          <ac:chgData name="李　加一" userId="57c7aacc-bf7d-4fb4-8504-717f93f5f2c1" providerId="ADAL" clId="{123E82D9-2B71-4C29-B5B3-FF90E714039B}" dt="2023-02-11T03:33:23.767" v="5083" actId="14100"/>
          <ac:spMkLst>
            <pc:docMk/>
            <pc:sldMk cId="1107212720" sldId="291"/>
            <ac:spMk id="7" creationId="{6C5329E5-A772-D7B3-5064-AB2226ABB98E}"/>
          </ac:spMkLst>
        </pc:spChg>
        <pc:spChg chg="mod">
          <ac:chgData name="李　加一" userId="57c7aacc-bf7d-4fb4-8504-717f93f5f2c1" providerId="ADAL" clId="{123E82D9-2B71-4C29-B5B3-FF90E714039B}" dt="2023-02-09T23:21:16.143" v="4311" actId="1076"/>
          <ac:spMkLst>
            <pc:docMk/>
            <pc:sldMk cId="1107212720" sldId="291"/>
            <ac:spMk id="298" creationId="{7AAB6EA0-5A2B-42EC-1A85-727D5592918B}"/>
          </ac:spMkLst>
        </pc:spChg>
        <pc:picChg chg="mod">
          <ac:chgData name="李　加一" userId="57c7aacc-bf7d-4fb4-8504-717f93f5f2c1" providerId="ADAL" clId="{123E82D9-2B71-4C29-B5B3-FF90E714039B}" dt="2023-02-09T23:16:08.323" v="4289" actId="1076"/>
          <ac:picMkLst>
            <pc:docMk/>
            <pc:sldMk cId="1107212720" sldId="291"/>
            <ac:picMk id="9" creationId="{0764988D-D715-A843-4E23-3D92A0F4E8DD}"/>
          </ac:picMkLst>
        </pc:picChg>
      </pc:sldChg>
      <pc:sldChg chg="addSp delSp modSp add mod">
        <pc:chgData name="李　加一" userId="57c7aacc-bf7d-4fb4-8504-717f93f5f2c1" providerId="ADAL" clId="{123E82D9-2B71-4C29-B5B3-FF90E714039B}" dt="2023-02-09T23:10:10.384" v="4253" actId="14100"/>
        <pc:sldMkLst>
          <pc:docMk/>
          <pc:sldMk cId="886534504" sldId="292"/>
        </pc:sldMkLst>
        <pc:picChg chg="add mod">
          <ac:chgData name="李　加一" userId="57c7aacc-bf7d-4fb4-8504-717f93f5f2c1" providerId="ADAL" clId="{123E82D9-2B71-4C29-B5B3-FF90E714039B}" dt="2023-02-09T23:10:10.384" v="4253" actId="14100"/>
          <ac:picMkLst>
            <pc:docMk/>
            <pc:sldMk cId="886534504" sldId="292"/>
            <ac:picMk id="7" creationId="{916F847B-B4C5-9507-CBE7-0548D4122444}"/>
          </ac:picMkLst>
        </pc:picChg>
        <pc:picChg chg="del">
          <ac:chgData name="李　加一" userId="57c7aacc-bf7d-4fb4-8504-717f93f5f2c1" providerId="ADAL" clId="{123E82D9-2B71-4C29-B5B3-FF90E714039B}" dt="2023-02-09T23:09:57.160" v="4247" actId="478"/>
          <ac:picMkLst>
            <pc:docMk/>
            <pc:sldMk cId="886534504" sldId="292"/>
            <ac:picMk id="9" creationId="{0764988D-D715-A843-4E23-3D92A0F4E8DD}"/>
          </ac:picMkLst>
        </pc:picChg>
      </pc:sldChg>
      <pc:sldChg chg="add">
        <pc:chgData name="李　加一" userId="57c7aacc-bf7d-4fb4-8504-717f93f5f2c1" providerId="ADAL" clId="{123E82D9-2B71-4C29-B5B3-FF90E714039B}" dt="2023-02-09T23:09:57.459" v="4248"/>
        <pc:sldMkLst>
          <pc:docMk/>
          <pc:sldMk cId="1159819584" sldId="293"/>
        </pc:sldMkLst>
      </pc:sldChg>
      <pc:sldChg chg="addSp modSp add mod modNotesTx">
        <pc:chgData name="李　加一" userId="57c7aacc-bf7d-4fb4-8504-717f93f5f2c1" providerId="ADAL" clId="{123E82D9-2B71-4C29-B5B3-FF90E714039B}" dt="2023-02-11T03:33:40.030" v="5090" actId="1076"/>
        <pc:sldMkLst>
          <pc:docMk/>
          <pc:sldMk cId="4241826205" sldId="294"/>
        </pc:sldMkLst>
        <pc:spChg chg="add mod ord">
          <ac:chgData name="李　加一" userId="57c7aacc-bf7d-4fb4-8504-717f93f5f2c1" providerId="ADAL" clId="{123E82D9-2B71-4C29-B5B3-FF90E714039B}" dt="2023-02-11T03:33:37.216" v="5089" actId="167"/>
          <ac:spMkLst>
            <pc:docMk/>
            <pc:sldMk cId="4241826205" sldId="294"/>
            <ac:spMk id="2" creationId="{6D124148-9599-2391-56D4-5E9B3E2E9D87}"/>
          </ac:spMkLst>
        </pc:spChg>
        <pc:spChg chg="mod">
          <ac:chgData name="李　加一" userId="57c7aacc-bf7d-4fb4-8504-717f93f5f2c1" providerId="ADAL" clId="{123E82D9-2B71-4C29-B5B3-FF90E714039B}" dt="2023-02-11T03:33:40.030" v="5090" actId="1076"/>
          <ac:spMkLst>
            <pc:docMk/>
            <pc:sldMk cId="4241826205" sldId="294"/>
            <ac:spMk id="298" creationId="{7AAB6EA0-5A2B-42EC-1A85-727D5592918B}"/>
          </ac:spMkLst>
        </pc:spChg>
        <pc:picChg chg="mod modCrop">
          <ac:chgData name="李　加一" userId="57c7aacc-bf7d-4fb4-8504-717f93f5f2c1" providerId="ADAL" clId="{123E82D9-2B71-4C29-B5B3-FF90E714039B}" dt="2023-02-09T23:31:07.565" v="4349" actId="1076"/>
          <ac:picMkLst>
            <pc:docMk/>
            <pc:sldMk cId="4241826205" sldId="294"/>
            <ac:picMk id="7" creationId="{DE70F704-77F2-D380-A2F9-2215A5FC7BE7}"/>
          </ac:picMkLst>
        </pc:picChg>
      </pc:sldChg>
      <pc:sldChg chg="delSp modSp add mod">
        <pc:chgData name="李　加一" userId="57c7aacc-bf7d-4fb4-8504-717f93f5f2c1" providerId="ADAL" clId="{123E82D9-2B71-4C29-B5B3-FF90E714039B}" dt="2023-02-09T23:41:41.011" v="4405" actId="20577"/>
        <pc:sldMkLst>
          <pc:docMk/>
          <pc:sldMk cId="4104312347" sldId="295"/>
        </pc:sldMkLst>
        <pc:spChg chg="mod">
          <ac:chgData name="李　加一" userId="57c7aacc-bf7d-4fb4-8504-717f93f5f2c1" providerId="ADAL" clId="{123E82D9-2B71-4C29-B5B3-FF90E714039B}" dt="2023-02-09T23:32:52.179" v="4365" actId="20577"/>
          <ac:spMkLst>
            <pc:docMk/>
            <pc:sldMk cId="4104312347" sldId="295"/>
            <ac:spMk id="5" creationId="{00000000-0000-0000-0000-000000000000}"/>
          </ac:spMkLst>
        </pc:spChg>
        <pc:spChg chg="mod">
          <ac:chgData name="李　加一" userId="57c7aacc-bf7d-4fb4-8504-717f93f5f2c1" providerId="ADAL" clId="{123E82D9-2B71-4C29-B5B3-FF90E714039B}" dt="2023-02-09T23:32:47.618" v="4363"/>
          <ac:spMkLst>
            <pc:docMk/>
            <pc:sldMk cId="4104312347" sldId="295"/>
            <ac:spMk id="6" creationId="{00000000-0000-0000-0000-000000000000}"/>
          </ac:spMkLst>
        </pc:spChg>
        <pc:spChg chg="mod">
          <ac:chgData name="李　加一" userId="57c7aacc-bf7d-4fb4-8504-717f93f5f2c1" providerId="ADAL" clId="{123E82D9-2B71-4C29-B5B3-FF90E714039B}" dt="2023-02-09T23:41:41.011" v="4405" actId="20577"/>
          <ac:spMkLst>
            <pc:docMk/>
            <pc:sldMk cId="4104312347" sldId="295"/>
            <ac:spMk id="298" creationId="{7AAB6EA0-5A2B-42EC-1A85-727D5592918B}"/>
          </ac:spMkLst>
        </pc:spChg>
        <pc:picChg chg="del">
          <ac:chgData name="李　加一" userId="57c7aacc-bf7d-4fb4-8504-717f93f5f2c1" providerId="ADAL" clId="{123E82D9-2B71-4C29-B5B3-FF90E714039B}" dt="2023-02-09T23:32:49.762" v="4364" actId="478"/>
          <ac:picMkLst>
            <pc:docMk/>
            <pc:sldMk cId="4104312347" sldId="295"/>
            <ac:picMk id="7" creationId="{DE70F704-77F2-D380-A2F9-2215A5FC7BE7}"/>
          </ac:picMkLst>
        </pc:picChg>
      </pc:sldChg>
      <pc:sldChg chg="addSp modSp add mod">
        <pc:chgData name="李　加一" userId="57c7aacc-bf7d-4fb4-8504-717f93f5f2c1" providerId="ADAL" clId="{123E82D9-2B71-4C29-B5B3-FF90E714039B}" dt="2023-02-11T09:11:22.560" v="6127" actId="1076"/>
        <pc:sldMkLst>
          <pc:docMk/>
          <pc:sldMk cId="2007502015" sldId="296"/>
        </pc:sldMkLst>
        <pc:spChg chg="add mod ord">
          <ac:chgData name="李　加一" userId="57c7aacc-bf7d-4fb4-8504-717f93f5f2c1" providerId="ADAL" clId="{123E82D9-2B71-4C29-B5B3-FF90E714039B}" dt="2023-02-11T03:34:31.308" v="5098" actId="167"/>
          <ac:spMkLst>
            <pc:docMk/>
            <pc:sldMk cId="2007502015" sldId="296"/>
            <ac:spMk id="3" creationId="{506F7BC8-D6A6-40F2-54C7-51F9188ECCCF}"/>
          </ac:spMkLst>
        </pc:spChg>
        <pc:spChg chg="mod">
          <ac:chgData name="李　加一" userId="57c7aacc-bf7d-4fb4-8504-717f93f5f2c1" providerId="ADAL" clId="{123E82D9-2B71-4C29-B5B3-FF90E714039B}" dt="2023-02-11T09:11:22.560" v="6127" actId="1076"/>
          <ac:spMkLst>
            <pc:docMk/>
            <pc:sldMk cId="2007502015" sldId="296"/>
            <ac:spMk id="21" creationId="{D07F72E7-8E18-41A1-BCB1-7E4270111C02}"/>
          </ac:spMkLst>
        </pc:spChg>
        <pc:picChg chg="add mod ord">
          <ac:chgData name="李　加一" userId="57c7aacc-bf7d-4fb4-8504-717f93f5f2c1" providerId="ADAL" clId="{123E82D9-2B71-4C29-B5B3-FF90E714039B}" dt="2023-02-11T09:08:11.171" v="6115" actId="167"/>
          <ac:picMkLst>
            <pc:docMk/>
            <pc:sldMk cId="2007502015" sldId="296"/>
            <ac:picMk id="7" creationId="{9F76E0EC-6CCC-D30F-F986-77DAB985DFC8}"/>
          </ac:picMkLst>
        </pc:picChg>
      </pc:sldChg>
      <pc:sldChg chg="addSp delSp modSp add del setBg delDesignElem">
        <pc:chgData name="李　加一" userId="57c7aacc-bf7d-4fb4-8504-717f93f5f2c1" providerId="ADAL" clId="{123E82D9-2B71-4C29-B5B3-FF90E714039B}" dt="2023-02-11T08:15:31.053" v="5570"/>
        <pc:sldMkLst>
          <pc:docMk/>
          <pc:sldMk cId="24061977" sldId="297"/>
        </pc:sldMkLst>
        <pc:spChg chg="mod">
          <ac:chgData name="李　加一" userId="57c7aacc-bf7d-4fb4-8504-717f93f5f2c1" providerId="ADAL" clId="{123E82D9-2B71-4C29-B5B3-FF90E714039B}" dt="2023-02-11T08:15:24.290" v="5569"/>
          <ac:spMkLst>
            <pc:docMk/>
            <pc:sldMk cId="24061977" sldId="297"/>
            <ac:spMk id="4" creationId="{DA836C22-1FF6-5CC5-3B25-732CB132CB5C}"/>
          </ac:spMkLst>
        </pc:spChg>
        <pc:spChg chg="add del">
          <ac:chgData name="李　加一" userId="57c7aacc-bf7d-4fb4-8504-717f93f5f2c1" providerId="ADAL" clId="{123E82D9-2B71-4C29-B5B3-FF90E714039B}" dt="2023-02-11T08:15:31.053" v="5570"/>
          <ac:spMkLst>
            <pc:docMk/>
            <pc:sldMk cId="24061977" sldId="297"/>
            <ac:spMk id="22" creationId="{3E443FD7-A66B-4AA0-872D-B088B9BC5F17}"/>
          </ac:spMkLst>
        </pc:spChg>
        <pc:spChg chg="add del">
          <ac:chgData name="李　加一" userId="57c7aacc-bf7d-4fb4-8504-717f93f5f2c1" providerId="ADAL" clId="{123E82D9-2B71-4C29-B5B3-FF90E714039B}" dt="2023-02-11T08:15:31.053" v="5570"/>
          <ac:spMkLst>
            <pc:docMk/>
            <pc:sldMk cId="24061977" sldId="297"/>
            <ac:spMk id="24" creationId="{C04BE0EF-3561-49B4-9A29-F283168A91C7}"/>
          </ac:spMkLst>
        </pc:spChg>
      </pc:sldChg>
      <pc:sldMasterChg chg="modSp mod setBg modSldLayout">
        <pc:chgData name="李　加一" userId="57c7aacc-bf7d-4fb4-8504-717f93f5f2c1" providerId="ADAL" clId="{123E82D9-2B71-4C29-B5B3-FF90E714039B}" dt="2023-02-09T15:50:57.700" v="224" actId="113"/>
        <pc:sldMasterMkLst>
          <pc:docMk/>
          <pc:sldMasterMk cId="684259730" sldId="2147483648"/>
        </pc:sldMasterMkLst>
        <pc:spChg chg="mod">
          <ac:chgData name="李　加一" userId="57c7aacc-bf7d-4fb4-8504-717f93f5f2c1" providerId="ADAL" clId="{123E82D9-2B71-4C29-B5B3-FF90E714039B}" dt="2023-02-09T15:49:51.118" v="220" actId="207"/>
          <ac:spMkLst>
            <pc:docMk/>
            <pc:sldMasterMk cId="684259730" sldId="2147483648"/>
            <ac:spMk id="6" creationId="{C4DA95C6-7B7F-FC98-9161-BDEC0124E7D0}"/>
          </ac:spMkLst>
        </pc:spChg>
        <pc:sldLayoutChg chg="modSp mod setBg">
          <pc:chgData name="李　加一" userId="57c7aacc-bf7d-4fb4-8504-717f93f5f2c1" providerId="ADAL" clId="{123E82D9-2B71-4C29-B5B3-FF90E714039B}" dt="2023-02-09T15:50:30.089" v="222" actId="113"/>
          <pc:sldLayoutMkLst>
            <pc:docMk/>
            <pc:sldMasterMk cId="684259730" sldId="2147483648"/>
            <pc:sldLayoutMk cId="1203696960" sldId="2147483649"/>
          </pc:sldLayoutMkLst>
          <pc:spChg chg="mod">
            <ac:chgData name="李　加一" userId="57c7aacc-bf7d-4fb4-8504-717f93f5f2c1" providerId="ADAL" clId="{123E82D9-2B71-4C29-B5B3-FF90E714039B}" dt="2023-02-09T15:50:30.089" v="222" actId="113"/>
            <ac:spMkLst>
              <pc:docMk/>
              <pc:sldMasterMk cId="684259730" sldId="2147483648"/>
              <pc:sldLayoutMk cId="1203696960" sldId="2147483649"/>
              <ac:spMk id="6" creationId="{0C71E0AA-F3C8-B70C-1EB5-D1A37595EBB6}"/>
            </ac:spMkLst>
          </pc:spChg>
        </pc:sldLayoutChg>
        <pc:sldLayoutChg chg="modSp mod setBg">
          <pc:chgData name="李　加一" userId="57c7aacc-bf7d-4fb4-8504-717f93f5f2c1" providerId="ADAL" clId="{123E82D9-2B71-4C29-B5B3-FF90E714039B}" dt="2023-02-09T15:50:57.700" v="224" actId="113"/>
          <pc:sldLayoutMkLst>
            <pc:docMk/>
            <pc:sldMasterMk cId="684259730" sldId="2147483648"/>
            <pc:sldLayoutMk cId="4057788481" sldId="2147483650"/>
          </pc:sldLayoutMkLst>
          <pc:spChg chg="mod">
            <ac:chgData name="李　加一" userId="57c7aacc-bf7d-4fb4-8504-717f93f5f2c1" providerId="ADAL" clId="{123E82D9-2B71-4C29-B5B3-FF90E714039B}" dt="2023-02-09T15:50:57.700" v="224" actId="113"/>
            <ac:spMkLst>
              <pc:docMk/>
              <pc:sldMasterMk cId="684259730" sldId="2147483648"/>
              <pc:sldLayoutMk cId="4057788481" sldId="2147483650"/>
              <ac:spMk id="6" creationId="{D8A1C636-0DFA-D78D-8E1C-B453F7E769BA}"/>
            </ac:spMkLst>
          </pc:spChg>
        </pc:sldLayoutChg>
        <pc:sldLayoutChg chg="setBg">
          <pc:chgData name="李　加一" userId="57c7aacc-bf7d-4fb4-8504-717f93f5f2c1" providerId="ADAL" clId="{123E82D9-2B71-4C29-B5B3-FF90E714039B}" dt="2023-02-09T15:49:53.081" v="221"/>
          <pc:sldLayoutMkLst>
            <pc:docMk/>
            <pc:sldMasterMk cId="684259730" sldId="2147483648"/>
            <pc:sldLayoutMk cId="3322727752" sldId="2147483651"/>
          </pc:sldLayoutMkLst>
        </pc:sldLayoutChg>
        <pc:sldLayoutChg chg="setBg">
          <pc:chgData name="李　加一" userId="57c7aacc-bf7d-4fb4-8504-717f93f5f2c1" providerId="ADAL" clId="{123E82D9-2B71-4C29-B5B3-FF90E714039B}" dt="2023-02-09T15:49:53.081" v="221"/>
          <pc:sldLayoutMkLst>
            <pc:docMk/>
            <pc:sldMasterMk cId="684259730" sldId="2147483648"/>
            <pc:sldLayoutMk cId="2433298846" sldId="2147483652"/>
          </pc:sldLayoutMkLst>
        </pc:sldLayoutChg>
        <pc:sldLayoutChg chg="setBg">
          <pc:chgData name="李　加一" userId="57c7aacc-bf7d-4fb4-8504-717f93f5f2c1" providerId="ADAL" clId="{123E82D9-2B71-4C29-B5B3-FF90E714039B}" dt="2023-02-09T15:49:53.081" v="221"/>
          <pc:sldLayoutMkLst>
            <pc:docMk/>
            <pc:sldMasterMk cId="684259730" sldId="2147483648"/>
            <pc:sldLayoutMk cId="864686041" sldId="2147483653"/>
          </pc:sldLayoutMkLst>
        </pc:sldLayoutChg>
        <pc:sldLayoutChg chg="setBg">
          <pc:chgData name="李　加一" userId="57c7aacc-bf7d-4fb4-8504-717f93f5f2c1" providerId="ADAL" clId="{123E82D9-2B71-4C29-B5B3-FF90E714039B}" dt="2023-02-09T15:49:53.081" v="221"/>
          <pc:sldLayoutMkLst>
            <pc:docMk/>
            <pc:sldMasterMk cId="684259730" sldId="2147483648"/>
            <pc:sldLayoutMk cId="3453998149" sldId="2147483654"/>
          </pc:sldLayoutMkLst>
        </pc:sldLayoutChg>
        <pc:sldLayoutChg chg="setBg">
          <pc:chgData name="李　加一" userId="57c7aacc-bf7d-4fb4-8504-717f93f5f2c1" providerId="ADAL" clId="{123E82D9-2B71-4C29-B5B3-FF90E714039B}" dt="2023-02-09T15:49:53.081" v="221"/>
          <pc:sldLayoutMkLst>
            <pc:docMk/>
            <pc:sldMasterMk cId="684259730" sldId="2147483648"/>
            <pc:sldLayoutMk cId="4188612695" sldId="2147483655"/>
          </pc:sldLayoutMkLst>
        </pc:sldLayoutChg>
        <pc:sldLayoutChg chg="setBg">
          <pc:chgData name="李　加一" userId="57c7aacc-bf7d-4fb4-8504-717f93f5f2c1" providerId="ADAL" clId="{123E82D9-2B71-4C29-B5B3-FF90E714039B}" dt="2023-02-09T15:49:53.081" v="221"/>
          <pc:sldLayoutMkLst>
            <pc:docMk/>
            <pc:sldMasterMk cId="684259730" sldId="2147483648"/>
            <pc:sldLayoutMk cId="1022749109" sldId="2147483656"/>
          </pc:sldLayoutMkLst>
        </pc:sldLayoutChg>
        <pc:sldLayoutChg chg="setBg">
          <pc:chgData name="李　加一" userId="57c7aacc-bf7d-4fb4-8504-717f93f5f2c1" providerId="ADAL" clId="{123E82D9-2B71-4C29-B5B3-FF90E714039B}" dt="2023-02-09T15:49:53.081" v="221"/>
          <pc:sldLayoutMkLst>
            <pc:docMk/>
            <pc:sldMasterMk cId="684259730" sldId="2147483648"/>
            <pc:sldLayoutMk cId="4079263606" sldId="2147483657"/>
          </pc:sldLayoutMkLst>
        </pc:sldLayoutChg>
        <pc:sldLayoutChg chg="setBg">
          <pc:chgData name="李　加一" userId="57c7aacc-bf7d-4fb4-8504-717f93f5f2c1" providerId="ADAL" clId="{123E82D9-2B71-4C29-B5B3-FF90E714039B}" dt="2023-02-09T15:49:53.081" v="221"/>
          <pc:sldLayoutMkLst>
            <pc:docMk/>
            <pc:sldMasterMk cId="684259730" sldId="2147483648"/>
            <pc:sldLayoutMk cId="3254551765" sldId="2147483658"/>
          </pc:sldLayoutMkLst>
        </pc:sldLayoutChg>
        <pc:sldLayoutChg chg="setBg">
          <pc:chgData name="李　加一" userId="57c7aacc-bf7d-4fb4-8504-717f93f5f2c1" providerId="ADAL" clId="{123E82D9-2B71-4C29-B5B3-FF90E714039B}" dt="2023-02-09T15:49:53.081" v="221"/>
          <pc:sldLayoutMkLst>
            <pc:docMk/>
            <pc:sldMasterMk cId="684259730" sldId="2147483648"/>
            <pc:sldLayoutMk cId="3167724330" sldId="2147483659"/>
          </pc:sldLayoutMkLst>
        </pc:sldLayoutChg>
      </pc:sldMasterChg>
    </pc:docChg>
  </pc:docChgLst>
  <pc:docChgLst>
    <pc:chgData name="李　加一" userId="57c7aacc-bf7d-4fb4-8504-717f93f5f2c1" providerId="ADAL" clId="{1806622C-302F-436F-B29E-5A56C7FF964C}"/>
    <pc:docChg chg="undo custSel addSld delSld modSld">
      <pc:chgData name="李　加一" userId="57c7aacc-bf7d-4fb4-8504-717f93f5f2c1" providerId="ADAL" clId="{1806622C-302F-436F-B29E-5A56C7FF964C}" dt="2023-02-13T13:35:06.756" v="2287" actId="20577"/>
      <pc:docMkLst>
        <pc:docMk/>
      </pc:docMkLst>
      <pc:sldChg chg="modSp mod modNotesTx">
        <pc:chgData name="李　加一" userId="57c7aacc-bf7d-4fb4-8504-717f93f5f2c1" providerId="ADAL" clId="{1806622C-302F-436F-B29E-5A56C7FF964C}" dt="2023-02-13T12:53:56.336" v="2274" actId="20577"/>
        <pc:sldMkLst>
          <pc:docMk/>
          <pc:sldMk cId="3770407851" sldId="256"/>
        </pc:sldMkLst>
        <pc:spChg chg="mod">
          <ac:chgData name="李　加一" userId="57c7aacc-bf7d-4fb4-8504-717f93f5f2c1" providerId="ADAL" clId="{1806622C-302F-436F-B29E-5A56C7FF964C}" dt="2023-02-11T13:47:33.616" v="1270" actId="2711"/>
          <ac:spMkLst>
            <pc:docMk/>
            <pc:sldMk cId="3770407851" sldId="256"/>
            <ac:spMk id="4" creationId="{C176B064-BF6F-4458-3773-87DBF6016C90}"/>
          </ac:spMkLst>
        </pc:spChg>
      </pc:sldChg>
      <pc:sldChg chg="modSp mod modNotesTx">
        <pc:chgData name="李　加一" userId="57c7aacc-bf7d-4fb4-8504-717f93f5f2c1" providerId="ADAL" clId="{1806622C-302F-436F-B29E-5A56C7FF964C}" dt="2023-02-12T10:00:32.812" v="1503" actId="1076"/>
        <pc:sldMkLst>
          <pc:docMk/>
          <pc:sldMk cId="3166001281" sldId="257"/>
        </pc:sldMkLst>
        <pc:spChg chg="mod">
          <ac:chgData name="李　加一" userId="57c7aacc-bf7d-4fb4-8504-717f93f5f2c1" providerId="ADAL" clId="{1806622C-302F-436F-B29E-5A56C7FF964C}" dt="2023-02-12T10:00:32.812" v="1503" actId="1076"/>
          <ac:spMkLst>
            <pc:docMk/>
            <pc:sldMk cId="3166001281" sldId="257"/>
            <ac:spMk id="2" creationId="{D9BF4CDB-28C6-DAD3-6D49-4FBCB1895825}"/>
          </ac:spMkLst>
        </pc:spChg>
        <pc:spChg chg="mod">
          <ac:chgData name="李　加一" userId="57c7aacc-bf7d-4fb4-8504-717f93f5f2c1" providerId="ADAL" clId="{1806622C-302F-436F-B29E-5A56C7FF964C}" dt="2023-02-11T13:58:29.700" v="1300" actId="27636"/>
          <ac:spMkLst>
            <pc:docMk/>
            <pc:sldMk cId="3166001281" sldId="257"/>
            <ac:spMk id="3" creationId="{9D7643A1-DDED-9442-FE7F-33AE811CD0AF}"/>
          </ac:spMkLst>
        </pc:spChg>
      </pc:sldChg>
      <pc:sldChg chg="del">
        <pc:chgData name="李　加一" userId="57c7aacc-bf7d-4fb4-8504-717f93f5f2c1" providerId="ADAL" clId="{1806622C-302F-436F-B29E-5A56C7FF964C}" dt="2023-02-11T13:47:08.110" v="1262" actId="47"/>
        <pc:sldMkLst>
          <pc:docMk/>
          <pc:sldMk cId="3024299976" sldId="258"/>
        </pc:sldMkLst>
      </pc:sldChg>
      <pc:sldChg chg="del">
        <pc:chgData name="李　加一" userId="57c7aacc-bf7d-4fb4-8504-717f93f5f2c1" providerId="ADAL" clId="{1806622C-302F-436F-B29E-5A56C7FF964C}" dt="2023-02-11T13:47:09.920" v="1263" actId="47"/>
        <pc:sldMkLst>
          <pc:docMk/>
          <pc:sldMk cId="1539115045" sldId="259"/>
        </pc:sldMkLst>
      </pc:sldChg>
      <pc:sldChg chg="del">
        <pc:chgData name="李　加一" userId="57c7aacc-bf7d-4fb4-8504-717f93f5f2c1" providerId="ADAL" clId="{1806622C-302F-436F-B29E-5A56C7FF964C}" dt="2023-02-11T13:47:14.942" v="1268" actId="47"/>
        <pc:sldMkLst>
          <pc:docMk/>
          <pc:sldMk cId="4117127832" sldId="260"/>
        </pc:sldMkLst>
      </pc:sldChg>
      <pc:sldChg chg="del">
        <pc:chgData name="李　加一" userId="57c7aacc-bf7d-4fb4-8504-717f93f5f2c1" providerId="ADAL" clId="{1806622C-302F-436F-B29E-5A56C7FF964C}" dt="2023-02-11T13:47:13.047" v="1267" actId="47"/>
        <pc:sldMkLst>
          <pc:docMk/>
          <pc:sldMk cId="1140960678" sldId="261"/>
        </pc:sldMkLst>
      </pc:sldChg>
      <pc:sldChg chg="del">
        <pc:chgData name="李　加一" userId="57c7aacc-bf7d-4fb4-8504-717f93f5f2c1" providerId="ADAL" clId="{1806622C-302F-436F-B29E-5A56C7FF964C}" dt="2023-02-11T13:47:12.327" v="1266" actId="47"/>
        <pc:sldMkLst>
          <pc:docMk/>
          <pc:sldMk cId="3397130511" sldId="262"/>
        </pc:sldMkLst>
      </pc:sldChg>
      <pc:sldChg chg="del">
        <pc:chgData name="李　加一" userId="57c7aacc-bf7d-4fb4-8504-717f93f5f2c1" providerId="ADAL" clId="{1806622C-302F-436F-B29E-5A56C7FF964C}" dt="2023-02-11T13:47:10.486" v="1264" actId="47"/>
        <pc:sldMkLst>
          <pc:docMk/>
          <pc:sldMk cId="4018401574" sldId="263"/>
        </pc:sldMkLst>
      </pc:sldChg>
      <pc:sldChg chg="del">
        <pc:chgData name="李　加一" userId="57c7aacc-bf7d-4fb4-8504-717f93f5f2c1" providerId="ADAL" clId="{1806622C-302F-436F-B29E-5A56C7FF964C}" dt="2023-02-11T13:47:11.334" v="1265" actId="47"/>
        <pc:sldMkLst>
          <pc:docMk/>
          <pc:sldMk cId="1860778677" sldId="264"/>
        </pc:sldMkLst>
      </pc:sldChg>
      <pc:sldChg chg="modSp mod modNotesTx">
        <pc:chgData name="李　加一" userId="57c7aacc-bf7d-4fb4-8504-717f93f5f2c1" providerId="ADAL" clId="{1806622C-302F-436F-B29E-5A56C7FF964C}" dt="2023-02-12T09:54:52.325" v="1433" actId="20577"/>
        <pc:sldMkLst>
          <pc:docMk/>
          <pc:sldMk cId="3404938900" sldId="266"/>
        </pc:sldMkLst>
        <pc:spChg chg="mod">
          <ac:chgData name="李　加一" userId="57c7aacc-bf7d-4fb4-8504-717f93f5f2c1" providerId="ADAL" clId="{1806622C-302F-436F-B29E-5A56C7FF964C}" dt="2023-02-11T14:07:26.856" v="1321" actId="6549"/>
          <ac:spMkLst>
            <pc:docMk/>
            <pc:sldMk cId="3404938900" sldId="266"/>
            <ac:spMk id="21" creationId="{D07F72E7-8E18-41A1-BCB1-7E4270111C02}"/>
          </ac:spMkLst>
        </pc:spChg>
      </pc:sldChg>
      <pc:sldChg chg="addSp delSp modSp mod modNotesTx">
        <pc:chgData name="李　加一" userId="57c7aacc-bf7d-4fb4-8504-717f93f5f2c1" providerId="ADAL" clId="{1806622C-302F-436F-B29E-5A56C7FF964C}" dt="2023-02-12T12:43:17.085" v="2076" actId="20577"/>
        <pc:sldMkLst>
          <pc:docMk/>
          <pc:sldMk cId="280311185" sldId="268"/>
        </pc:sldMkLst>
        <pc:spChg chg="add del">
          <ac:chgData name="李　加一" userId="57c7aacc-bf7d-4fb4-8504-717f93f5f2c1" providerId="ADAL" clId="{1806622C-302F-436F-B29E-5A56C7FF964C}" dt="2023-02-11T14:13:06.402" v="1335" actId="11529"/>
          <ac:spMkLst>
            <pc:docMk/>
            <pc:sldMk cId="280311185" sldId="268"/>
            <ac:spMk id="12" creationId="{55AEE765-9A33-73F2-48E5-236C901733DE}"/>
          </ac:spMkLst>
        </pc:spChg>
        <pc:spChg chg="add mod">
          <ac:chgData name="李　加一" userId="57c7aacc-bf7d-4fb4-8504-717f93f5f2c1" providerId="ADAL" clId="{1806622C-302F-436F-B29E-5A56C7FF964C}" dt="2023-02-12T09:52:21.732" v="1402" actId="1035"/>
          <ac:spMkLst>
            <pc:docMk/>
            <pc:sldMk cId="280311185" sldId="268"/>
            <ac:spMk id="13" creationId="{0D4257EC-2588-66BA-83B6-78FFD3BF9686}"/>
          </ac:spMkLst>
        </pc:spChg>
        <pc:spChg chg="mod">
          <ac:chgData name="李　加一" userId="57c7aacc-bf7d-4fb4-8504-717f93f5f2c1" providerId="ADAL" clId="{1806622C-302F-436F-B29E-5A56C7FF964C}" dt="2023-02-12T09:52:28.808" v="1403" actId="113"/>
          <ac:spMkLst>
            <pc:docMk/>
            <pc:sldMk cId="280311185" sldId="268"/>
            <ac:spMk id="21" creationId="{D07F72E7-8E18-41A1-BCB1-7E4270111C02}"/>
          </ac:spMkLst>
        </pc:spChg>
        <pc:picChg chg="add del mod">
          <ac:chgData name="李　加一" userId="57c7aacc-bf7d-4fb4-8504-717f93f5f2c1" providerId="ADAL" clId="{1806622C-302F-436F-B29E-5A56C7FF964C}" dt="2023-02-11T14:12:19.968" v="1326" actId="478"/>
          <ac:picMkLst>
            <pc:docMk/>
            <pc:sldMk cId="280311185" sldId="268"/>
            <ac:picMk id="7" creationId="{73AE4FFB-0C9A-B275-9788-43800FBD5C4C}"/>
          </ac:picMkLst>
        </pc:picChg>
        <pc:picChg chg="add mod">
          <ac:chgData name="李　加一" userId="57c7aacc-bf7d-4fb4-8504-717f93f5f2c1" providerId="ADAL" clId="{1806622C-302F-436F-B29E-5A56C7FF964C}" dt="2023-02-12T09:52:21.732" v="1402" actId="1035"/>
          <ac:picMkLst>
            <pc:docMk/>
            <pc:sldMk cId="280311185" sldId="268"/>
            <ac:picMk id="8" creationId="{81757F33-978C-575E-B219-BFA91D98FE0D}"/>
          </ac:picMkLst>
        </pc:picChg>
        <pc:picChg chg="mod">
          <ac:chgData name="李　加一" userId="57c7aacc-bf7d-4fb4-8504-717f93f5f2c1" providerId="ADAL" clId="{1806622C-302F-436F-B29E-5A56C7FF964C}" dt="2023-02-12T09:52:21.732" v="1402" actId="1035"/>
          <ac:picMkLst>
            <pc:docMk/>
            <pc:sldMk cId="280311185" sldId="268"/>
            <ac:picMk id="9" creationId="{7D0C6200-92A5-3866-74CE-8F3ECE342458}"/>
          </ac:picMkLst>
        </pc:picChg>
        <pc:cxnChg chg="add mod">
          <ac:chgData name="李　加一" userId="57c7aacc-bf7d-4fb4-8504-717f93f5f2c1" providerId="ADAL" clId="{1806622C-302F-436F-B29E-5A56C7FF964C}" dt="2023-02-12T09:52:21.732" v="1402" actId="1035"/>
          <ac:cxnSpMkLst>
            <pc:docMk/>
            <pc:sldMk cId="280311185" sldId="268"/>
            <ac:cxnSpMk id="11" creationId="{D0C840E2-4BEE-B011-74FA-D28026F7E0A1}"/>
          </ac:cxnSpMkLst>
        </pc:cxnChg>
      </pc:sldChg>
      <pc:sldChg chg="modSp mod modNotesTx">
        <pc:chgData name="李　加一" userId="57c7aacc-bf7d-4fb4-8504-717f93f5f2c1" providerId="ADAL" clId="{1806622C-302F-436F-B29E-5A56C7FF964C}" dt="2023-02-12T09:55:53.872" v="1447" actId="20577"/>
        <pc:sldMkLst>
          <pc:docMk/>
          <pc:sldMk cId="1089954292" sldId="269"/>
        </pc:sldMkLst>
        <pc:spChg chg="mod">
          <ac:chgData name="李　加一" userId="57c7aacc-bf7d-4fb4-8504-717f93f5f2c1" providerId="ADAL" clId="{1806622C-302F-436F-B29E-5A56C7FF964C}" dt="2023-02-12T09:54:24.600" v="1416" actId="14100"/>
          <ac:spMkLst>
            <pc:docMk/>
            <pc:sldMk cId="1089954292" sldId="269"/>
            <ac:spMk id="11" creationId="{4C9B3B48-3E24-5EF0-9978-D95495302DBA}"/>
          </ac:spMkLst>
        </pc:spChg>
        <pc:spChg chg="mod">
          <ac:chgData name="李　加一" userId="57c7aacc-bf7d-4fb4-8504-717f93f5f2c1" providerId="ADAL" clId="{1806622C-302F-436F-B29E-5A56C7FF964C}" dt="2023-02-12T09:54:09.183" v="1412" actId="404"/>
          <ac:spMkLst>
            <pc:docMk/>
            <pc:sldMk cId="1089954292" sldId="269"/>
            <ac:spMk id="13" creationId="{9E9D09EE-4405-27AD-BCCD-86EB047D5846}"/>
          </ac:spMkLst>
        </pc:spChg>
        <pc:cxnChg chg="mod">
          <ac:chgData name="李　加一" userId="57c7aacc-bf7d-4fb4-8504-717f93f5f2c1" providerId="ADAL" clId="{1806622C-302F-436F-B29E-5A56C7FF964C}" dt="2023-02-12T09:54:24.600" v="1416" actId="14100"/>
          <ac:cxnSpMkLst>
            <pc:docMk/>
            <pc:sldMk cId="1089954292" sldId="269"/>
            <ac:cxnSpMk id="54" creationId="{0E15BE0C-49A7-CB25-9E68-DCEEB7962EFA}"/>
          </ac:cxnSpMkLst>
        </pc:cxnChg>
      </pc:sldChg>
      <pc:sldChg chg="modSp mod modNotesTx">
        <pc:chgData name="李　加一" userId="57c7aacc-bf7d-4fb4-8504-717f93f5f2c1" providerId="ADAL" clId="{1806622C-302F-436F-B29E-5A56C7FF964C}" dt="2023-02-12T09:57:47.525" v="1469" actId="20577"/>
        <pc:sldMkLst>
          <pc:docMk/>
          <pc:sldMk cId="2893876328" sldId="270"/>
        </pc:sldMkLst>
        <pc:spChg chg="mod">
          <ac:chgData name="李　加一" userId="57c7aacc-bf7d-4fb4-8504-717f93f5f2c1" providerId="ADAL" clId="{1806622C-302F-436F-B29E-5A56C7FF964C}" dt="2023-02-11T14:21:52.779" v="1355"/>
          <ac:spMkLst>
            <pc:docMk/>
            <pc:sldMk cId="2893876328" sldId="270"/>
            <ac:spMk id="21" creationId="{D07F72E7-8E18-41A1-BCB1-7E4270111C02}"/>
          </ac:spMkLst>
        </pc:spChg>
      </pc:sldChg>
      <pc:sldChg chg="modSp mod modNotesTx">
        <pc:chgData name="李　加一" userId="57c7aacc-bf7d-4fb4-8504-717f93f5f2c1" providerId="ADAL" clId="{1806622C-302F-436F-B29E-5A56C7FF964C}" dt="2023-02-12T10:01:17.661" v="1511" actId="20577"/>
        <pc:sldMkLst>
          <pc:docMk/>
          <pc:sldMk cId="865416543" sldId="271"/>
        </pc:sldMkLst>
        <pc:spChg chg="mod">
          <ac:chgData name="李　加一" userId="57c7aacc-bf7d-4fb4-8504-717f93f5f2c1" providerId="ADAL" clId="{1806622C-302F-436F-B29E-5A56C7FF964C}" dt="2023-02-12T10:00:06.940" v="1500" actId="113"/>
          <ac:spMkLst>
            <pc:docMk/>
            <pc:sldMk cId="865416543" sldId="271"/>
            <ac:spMk id="21" creationId="{D07F72E7-8E18-41A1-BCB1-7E4270111C02}"/>
          </ac:spMkLst>
        </pc:spChg>
      </pc:sldChg>
      <pc:sldChg chg="modSp mod modNotesTx">
        <pc:chgData name="李　加一" userId="57c7aacc-bf7d-4fb4-8504-717f93f5f2c1" providerId="ADAL" clId="{1806622C-302F-436F-B29E-5A56C7FF964C}" dt="2023-02-12T10:01:42.254" v="1515"/>
        <pc:sldMkLst>
          <pc:docMk/>
          <pc:sldMk cId="2302220035" sldId="272"/>
        </pc:sldMkLst>
        <pc:spChg chg="mod">
          <ac:chgData name="李　加一" userId="57c7aacc-bf7d-4fb4-8504-717f93f5f2c1" providerId="ADAL" clId="{1806622C-302F-436F-B29E-5A56C7FF964C}" dt="2023-02-12T10:01:39.133" v="1514" actId="20577"/>
          <ac:spMkLst>
            <pc:docMk/>
            <pc:sldMk cId="2302220035" sldId="272"/>
            <ac:spMk id="21" creationId="{D07F72E7-8E18-41A1-BCB1-7E4270111C02}"/>
          </ac:spMkLst>
        </pc:spChg>
      </pc:sldChg>
      <pc:sldChg chg="addSp delSp modSp mod modNotesTx">
        <pc:chgData name="李　加一" userId="57c7aacc-bf7d-4fb4-8504-717f93f5f2c1" providerId="ADAL" clId="{1806622C-302F-436F-B29E-5A56C7FF964C}" dt="2023-02-13T05:53:31.142" v="2205" actId="20577"/>
        <pc:sldMkLst>
          <pc:docMk/>
          <pc:sldMk cId="3813924712" sldId="273"/>
        </pc:sldMkLst>
        <pc:spChg chg="mod">
          <ac:chgData name="李　加一" userId="57c7aacc-bf7d-4fb4-8504-717f93f5f2c1" providerId="ADAL" clId="{1806622C-302F-436F-B29E-5A56C7FF964C}" dt="2023-02-11T11:45:24.719" v="298" actId="14100"/>
          <ac:spMkLst>
            <pc:docMk/>
            <pc:sldMk cId="3813924712" sldId="273"/>
            <ac:spMk id="2" creationId="{4E2C181B-9959-4AD3-53EA-653B06C7EF73}"/>
          </ac:spMkLst>
        </pc:spChg>
        <pc:spChg chg="add mod">
          <ac:chgData name="李　加一" userId="57c7aacc-bf7d-4fb4-8504-717f93f5f2c1" providerId="ADAL" clId="{1806622C-302F-436F-B29E-5A56C7FF964C}" dt="2023-02-11T11:48:11.060" v="334" actId="14100"/>
          <ac:spMkLst>
            <pc:docMk/>
            <pc:sldMk cId="3813924712" sldId="273"/>
            <ac:spMk id="9" creationId="{5BE3B8C9-B8C1-9C75-7DDA-EB38C05E308F}"/>
          </ac:spMkLst>
        </pc:spChg>
        <pc:spChg chg="add mod">
          <ac:chgData name="李　加一" userId="57c7aacc-bf7d-4fb4-8504-717f93f5f2c1" providerId="ADAL" clId="{1806622C-302F-436F-B29E-5A56C7FF964C}" dt="2023-02-11T11:48:23.577" v="345" actId="404"/>
          <ac:spMkLst>
            <pc:docMk/>
            <pc:sldMk cId="3813924712" sldId="273"/>
            <ac:spMk id="10" creationId="{85D184BB-C58A-0FB9-FF42-56E376160DF1}"/>
          </ac:spMkLst>
        </pc:spChg>
        <pc:spChg chg="mod">
          <ac:chgData name="李　加一" userId="57c7aacc-bf7d-4fb4-8504-717f93f5f2c1" providerId="ADAL" clId="{1806622C-302F-436F-B29E-5A56C7FF964C}" dt="2023-02-11T11:48:00.603" v="332" actId="1037"/>
          <ac:spMkLst>
            <pc:docMk/>
            <pc:sldMk cId="3813924712" sldId="273"/>
            <ac:spMk id="11" creationId="{6EA81B11-D54F-2AD4-B9EA-64F83922FD02}"/>
          </ac:spMkLst>
        </pc:spChg>
        <pc:spChg chg="mod">
          <ac:chgData name="李　加一" userId="57c7aacc-bf7d-4fb4-8504-717f93f5f2c1" providerId="ADAL" clId="{1806622C-302F-436F-B29E-5A56C7FF964C}" dt="2023-02-11T11:48:00.603" v="332" actId="1037"/>
          <ac:spMkLst>
            <pc:docMk/>
            <pc:sldMk cId="3813924712" sldId="273"/>
            <ac:spMk id="12" creationId="{1002A903-2B03-DC38-21A7-CBEE555408F0}"/>
          </ac:spMkLst>
        </pc:spChg>
        <pc:spChg chg="add mod">
          <ac:chgData name="李　加一" userId="57c7aacc-bf7d-4fb4-8504-717f93f5f2c1" providerId="ADAL" clId="{1806622C-302F-436F-B29E-5A56C7FF964C}" dt="2023-02-11T11:48:14.750" v="344" actId="1037"/>
          <ac:spMkLst>
            <pc:docMk/>
            <pc:sldMk cId="3813924712" sldId="273"/>
            <ac:spMk id="13" creationId="{14E5C0D5-D009-991D-D33A-3AF815A4A639}"/>
          </ac:spMkLst>
        </pc:spChg>
        <pc:spChg chg="mod">
          <ac:chgData name="李　加一" userId="57c7aacc-bf7d-4fb4-8504-717f93f5f2c1" providerId="ADAL" clId="{1806622C-302F-436F-B29E-5A56C7FF964C}" dt="2023-02-11T11:48:00.603" v="332" actId="1037"/>
          <ac:spMkLst>
            <pc:docMk/>
            <pc:sldMk cId="3813924712" sldId="273"/>
            <ac:spMk id="14" creationId="{240AD33D-A88A-CA2D-EC7E-33245DECD38C}"/>
          </ac:spMkLst>
        </pc:spChg>
        <pc:spChg chg="del">
          <ac:chgData name="李　加一" userId="57c7aacc-bf7d-4fb4-8504-717f93f5f2c1" providerId="ADAL" clId="{1806622C-302F-436F-B29E-5A56C7FF964C}" dt="2023-02-11T11:34:01.170" v="0" actId="478"/>
          <ac:spMkLst>
            <pc:docMk/>
            <pc:sldMk cId="3813924712" sldId="273"/>
            <ac:spMk id="16" creationId="{4DB8F219-C228-8EDC-D950-6AE82A268E39}"/>
          </ac:spMkLst>
        </pc:spChg>
        <pc:spChg chg="add mod">
          <ac:chgData name="李　加一" userId="57c7aacc-bf7d-4fb4-8504-717f93f5f2c1" providerId="ADAL" clId="{1806622C-302F-436F-B29E-5A56C7FF964C}" dt="2023-02-11T11:49:37.993" v="374" actId="21"/>
          <ac:spMkLst>
            <pc:docMk/>
            <pc:sldMk cId="3813924712" sldId="273"/>
            <ac:spMk id="17" creationId="{B0CA644A-08F9-5D0E-3224-1774602A9581}"/>
          </ac:spMkLst>
        </pc:spChg>
        <pc:spChg chg="add mod">
          <ac:chgData name="李　加一" userId="57c7aacc-bf7d-4fb4-8504-717f93f5f2c1" providerId="ADAL" clId="{1806622C-302F-436F-B29E-5A56C7FF964C}" dt="2023-02-11T11:48:34.461" v="365" actId="1037"/>
          <ac:spMkLst>
            <pc:docMk/>
            <pc:sldMk cId="3813924712" sldId="273"/>
            <ac:spMk id="19" creationId="{33DB2118-7C58-0FBD-D370-B6628A50E8B5}"/>
          </ac:spMkLst>
        </pc:spChg>
        <pc:spChg chg="add mod ord">
          <ac:chgData name="李　加一" userId="57c7aacc-bf7d-4fb4-8504-717f93f5f2c1" providerId="ADAL" clId="{1806622C-302F-436F-B29E-5A56C7FF964C}" dt="2023-02-11T11:47:50.067" v="323" actId="14100"/>
          <ac:spMkLst>
            <pc:docMk/>
            <pc:sldMk cId="3813924712" sldId="273"/>
            <ac:spMk id="20" creationId="{6F113CAC-7291-3276-9C63-47978C97342D}"/>
          </ac:spMkLst>
        </pc:spChg>
      </pc:sldChg>
      <pc:sldChg chg="addSp modSp mod modNotesTx">
        <pc:chgData name="李　加一" userId="57c7aacc-bf7d-4fb4-8504-717f93f5f2c1" providerId="ADAL" clId="{1806622C-302F-436F-B29E-5A56C7FF964C}" dt="2023-02-12T12:48:30.670" v="2077" actId="6549"/>
        <pc:sldMkLst>
          <pc:docMk/>
          <pc:sldMk cId="3930119303" sldId="274"/>
        </pc:sldMkLst>
        <pc:spChg chg="mod">
          <ac:chgData name="李　加一" userId="57c7aacc-bf7d-4fb4-8504-717f93f5f2c1" providerId="ADAL" clId="{1806622C-302F-436F-B29E-5A56C7FF964C}" dt="2023-02-11T12:00:33.046" v="415" actId="400"/>
          <ac:spMkLst>
            <pc:docMk/>
            <pc:sldMk cId="3930119303" sldId="274"/>
            <ac:spMk id="21" creationId="{D07F72E7-8E18-41A1-BCB1-7E4270111C02}"/>
          </ac:spMkLst>
        </pc:spChg>
        <pc:cxnChg chg="add mod">
          <ac:chgData name="李　加一" userId="57c7aacc-bf7d-4fb4-8504-717f93f5f2c1" providerId="ADAL" clId="{1806622C-302F-436F-B29E-5A56C7FF964C}" dt="2023-02-11T12:01:26.479" v="426" actId="692"/>
          <ac:cxnSpMkLst>
            <pc:docMk/>
            <pc:sldMk cId="3930119303" sldId="274"/>
            <ac:cxnSpMk id="8" creationId="{80190BB5-9ACD-3E88-C703-36DC992FD3D7}"/>
          </ac:cxnSpMkLst>
        </pc:cxnChg>
      </pc:sldChg>
      <pc:sldChg chg="modSp mod modNotesTx">
        <pc:chgData name="李　加一" userId="57c7aacc-bf7d-4fb4-8504-717f93f5f2c1" providerId="ADAL" clId="{1806622C-302F-436F-B29E-5A56C7FF964C}" dt="2023-02-12T10:14:35.598" v="1557" actId="113"/>
        <pc:sldMkLst>
          <pc:docMk/>
          <pc:sldMk cId="2444612629" sldId="275"/>
        </pc:sldMkLst>
        <pc:spChg chg="mod">
          <ac:chgData name="李　加一" userId="57c7aacc-bf7d-4fb4-8504-717f93f5f2c1" providerId="ADAL" clId="{1806622C-302F-436F-B29E-5A56C7FF964C}" dt="2023-02-12T10:14:35.598" v="1557" actId="113"/>
          <ac:spMkLst>
            <pc:docMk/>
            <pc:sldMk cId="2444612629" sldId="275"/>
            <ac:spMk id="54" creationId="{F4E71451-5746-F415-9CC6-E68A877B3ED4}"/>
          </ac:spMkLst>
        </pc:spChg>
        <pc:spChg chg="mod">
          <ac:chgData name="李　加一" userId="57c7aacc-bf7d-4fb4-8504-717f93f5f2c1" providerId="ADAL" clId="{1806622C-302F-436F-B29E-5A56C7FF964C}" dt="2023-02-12T10:14:30.041" v="1555" actId="14100"/>
          <ac:spMkLst>
            <pc:docMk/>
            <pc:sldMk cId="2444612629" sldId="275"/>
            <ac:spMk id="55" creationId="{09EABC0A-E50D-C770-E6AE-23023667664D}"/>
          </ac:spMkLst>
        </pc:spChg>
        <pc:graphicFrameChg chg="modGraphic">
          <ac:chgData name="李　加一" userId="57c7aacc-bf7d-4fb4-8504-717f93f5f2c1" providerId="ADAL" clId="{1806622C-302F-436F-B29E-5A56C7FF964C}" dt="2023-02-11T11:51:20.504" v="394" actId="113"/>
          <ac:graphicFrameMkLst>
            <pc:docMk/>
            <pc:sldMk cId="2444612629" sldId="275"/>
            <ac:graphicFrameMk id="9" creationId="{84068F76-DBAC-CF56-3220-A7FC0AD60A48}"/>
          </ac:graphicFrameMkLst>
        </pc:graphicFrameChg>
        <pc:cxnChg chg="mod">
          <ac:chgData name="李　加一" userId="57c7aacc-bf7d-4fb4-8504-717f93f5f2c1" providerId="ADAL" clId="{1806622C-302F-436F-B29E-5A56C7FF964C}" dt="2023-02-12T10:14:32.074" v="1556" actId="14100"/>
          <ac:cxnSpMkLst>
            <pc:docMk/>
            <pc:sldMk cId="2444612629" sldId="275"/>
            <ac:cxnSpMk id="12" creationId="{CBE6EBD4-C8E7-9818-9D77-D2CB72EAAB1C}"/>
          </ac:cxnSpMkLst>
        </pc:cxnChg>
      </pc:sldChg>
      <pc:sldChg chg="modSp mod modNotesTx">
        <pc:chgData name="李　加一" userId="57c7aacc-bf7d-4fb4-8504-717f93f5f2c1" providerId="ADAL" clId="{1806622C-302F-436F-B29E-5A56C7FF964C}" dt="2023-02-12T17:17:39.883" v="2154" actId="20577"/>
        <pc:sldMkLst>
          <pc:docMk/>
          <pc:sldMk cId="1618106304" sldId="276"/>
        </pc:sldMkLst>
        <pc:cxnChg chg="mod">
          <ac:chgData name="李　加一" userId="57c7aacc-bf7d-4fb4-8504-717f93f5f2c1" providerId="ADAL" clId="{1806622C-302F-436F-B29E-5A56C7FF964C}" dt="2023-02-11T11:52:18.449" v="395" actId="14100"/>
          <ac:cxnSpMkLst>
            <pc:docMk/>
            <pc:sldMk cId="1618106304" sldId="276"/>
            <ac:cxnSpMk id="11" creationId="{7954489E-893C-452A-9CA8-7291C8D6BD3B}"/>
          </ac:cxnSpMkLst>
        </pc:cxnChg>
      </pc:sldChg>
      <pc:sldChg chg="modNotesTx">
        <pc:chgData name="李　加一" userId="57c7aacc-bf7d-4fb4-8504-717f93f5f2c1" providerId="ADAL" clId="{1806622C-302F-436F-B29E-5A56C7FF964C}" dt="2023-02-12T10:32:29.661" v="1673" actId="20577"/>
        <pc:sldMkLst>
          <pc:docMk/>
          <pc:sldMk cId="2021698946" sldId="277"/>
        </pc:sldMkLst>
      </pc:sldChg>
      <pc:sldChg chg="modSp mod modNotesTx">
        <pc:chgData name="李　加一" userId="57c7aacc-bf7d-4fb4-8504-717f93f5f2c1" providerId="ADAL" clId="{1806622C-302F-436F-B29E-5A56C7FF964C}" dt="2023-02-12T17:29:12.579" v="2194" actId="20577"/>
        <pc:sldMkLst>
          <pc:docMk/>
          <pc:sldMk cId="2708482257" sldId="278"/>
        </pc:sldMkLst>
        <pc:spChg chg="mod">
          <ac:chgData name="李　加一" userId="57c7aacc-bf7d-4fb4-8504-717f93f5f2c1" providerId="ADAL" clId="{1806622C-302F-436F-B29E-5A56C7FF964C}" dt="2023-02-12T10:29:39.795" v="1657" actId="113"/>
          <ac:spMkLst>
            <pc:docMk/>
            <pc:sldMk cId="2708482257" sldId="278"/>
            <ac:spMk id="2" creationId="{5CD6F40F-4747-4B74-B841-E0FCCB68B177}"/>
          </ac:spMkLst>
        </pc:spChg>
      </pc:sldChg>
      <pc:sldChg chg="modSp mod modNotesTx">
        <pc:chgData name="李　加一" userId="57c7aacc-bf7d-4fb4-8504-717f93f5f2c1" providerId="ADAL" clId="{1806622C-302F-436F-B29E-5A56C7FF964C}" dt="2023-02-12T17:28:43.518" v="2192" actId="20577"/>
        <pc:sldMkLst>
          <pc:docMk/>
          <pc:sldMk cId="4243891758" sldId="279"/>
        </pc:sldMkLst>
        <pc:spChg chg="mod">
          <ac:chgData name="李　加一" userId="57c7aacc-bf7d-4fb4-8504-717f93f5f2c1" providerId="ADAL" clId="{1806622C-302F-436F-B29E-5A56C7FF964C}" dt="2023-02-12T17:28:19.171" v="2185" actId="6549"/>
          <ac:spMkLst>
            <pc:docMk/>
            <pc:sldMk cId="4243891758" sldId="279"/>
            <ac:spMk id="2" creationId="{5CD6F40F-4747-4B74-B841-E0FCCB68B177}"/>
          </ac:spMkLst>
        </pc:spChg>
      </pc:sldChg>
      <pc:sldChg chg="modSp mod modNotesTx">
        <pc:chgData name="李　加一" userId="57c7aacc-bf7d-4fb4-8504-717f93f5f2c1" providerId="ADAL" clId="{1806622C-302F-436F-B29E-5A56C7FF964C}" dt="2023-02-13T13:34:04.434" v="2283" actId="20577"/>
        <pc:sldMkLst>
          <pc:docMk/>
          <pc:sldMk cId="732210813" sldId="280"/>
        </pc:sldMkLst>
        <pc:spChg chg="mod">
          <ac:chgData name="李　加一" userId="57c7aacc-bf7d-4fb4-8504-717f93f5f2c1" providerId="ADAL" clId="{1806622C-302F-436F-B29E-5A56C7FF964C}" dt="2023-02-12T11:07:58.373" v="1816" actId="113"/>
          <ac:spMkLst>
            <pc:docMk/>
            <pc:sldMk cId="732210813" sldId="280"/>
            <ac:spMk id="2" creationId="{5CD6F40F-4747-4B74-B841-E0FCCB68B177}"/>
          </ac:spMkLst>
        </pc:spChg>
      </pc:sldChg>
      <pc:sldChg chg="addSp modSp mod modNotesTx">
        <pc:chgData name="李　加一" userId="57c7aacc-bf7d-4fb4-8504-717f93f5f2c1" providerId="ADAL" clId="{1806622C-302F-436F-B29E-5A56C7FF964C}" dt="2023-02-12T13:02:20.584" v="2113" actId="20577"/>
        <pc:sldMkLst>
          <pc:docMk/>
          <pc:sldMk cId="3999833112" sldId="281"/>
        </pc:sldMkLst>
        <pc:spChg chg="add mod">
          <ac:chgData name="李　加一" userId="57c7aacc-bf7d-4fb4-8504-717f93f5f2c1" providerId="ADAL" clId="{1806622C-302F-436F-B29E-5A56C7FF964C}" dt="2023-02-11T12:06:21.466" v="449" actId="1076"/>
          <ac:spMkLst>
            <pc:docMk/>
            <pc:sldMk cId="3999833112" sldId="281"/>
            <ac:spMk id="7" creationId="{B277B6A9-1702-4CAD-5E59-7601E059AF40}"/>
          </ac:spMkLst>
        </pc:spChg>
        <pc:spChg chg="add mod">
          <ac:chgData name="李　加一" userId="57c7aacc-bf7d-4fb4-8504-717f93f5f2c1" providerId="ADAL" clId="{1806622C-302F-436F-B29E-5A56C7FF964C}" dt="2023-02-11T12:06:25.832" v="451" actId="1076"/>
          <ac:spMkLst>
            <pc:docMk/>
            <pc:sldMk cId="3999833112" sldId="281"/>
            <ac:spMk id="8" creationId="{F4DAA259-BF36-C316-95D1-8C58F9BA8B0E}"/>
          </ac:spMkLst>
        </pc:spChg>
      </pc:sldChg>
      <pc:sldChg chg="modSp mod modNotesTx">
        <pc:chgData name="李　加一" userId="57c7aacc-bf7d-4fb4-8504-717f93f5f2c1" providerId="ADAL" clId="{1806622C-302F-436F-B29E-5A56C7FF964C}" dt="2023-02-12T13:03:12.672" v="2116" actId="20577"/>
        <pc:sldMkLst>
          <pc:docMk/>
          <pc:sldMk cId="3874859408" sldId="283"/>
        </pc:sldMkLst>
        <pc:graphicFrameChg chg="mod modGraphic">
          <ac:chgData name="李　加一" userId="57c7aacc-bf7d-4fb4-8504-717f93f5f2c1" providerId="ADAL" clId="{1806622C-302F-436F-B29E-5A56C7FF964C}" dt="2023-02-12T10:48:37.877" v="1731" actId="113"/>
          <ac:graphicFrameMkLst>
            <pc:docMk/>
            <pc:sldMk cId="3874859408" sldId="283"/>
            <ac:graphicFrameMk id="12" creationId="{C59EDA2D-9275-7AAA-146F-F9B4C3971CD8}"/>
          </ac:graphicFrameMkLst>
        </pc:graphicFrameChg>
      </pc:sldChg>
      <pc:sldChg chg="addSp delSp modSp mod modNotesTx">
        <pc:chgData name="李　加一" userId="57c7aacc-bf7d-4fb4-8504-717f93f5f2c1" providerId="ADAL" clId="{1806622C-302F-436F-B29E-5A56C7FF964C}" dt="2023-02-13T13:35:06.756" v="2287" actId="20577"/>
        <pc:sldMkLst>
          <pc:docMk/>
          <pc:sldMk cId="2282048360" sldId="284"/>
        </pc:sldMkLst>
        <pc:spChg chg="add del">
          <ac:chgData name="李　加一" userId="57c7aacc-bf7d-4fb4-8504-717f93f5f2c1" providerId="ADAL" clId="{1806622C-302F-436F-B29E-5A56C7FF964C}" dt="2023-02-12T11:02:29.864" v="1755" actId="22"/>
          <ac:spMkLst>
            <pc:docMk/>
            <pc:sldMk cId="2282048360" sldId="284"/>
            <ac:spMk id="8" creationId="{6386D13B-6E09-B06B-622A-E1DEF66EB86F}"/>
          </ac:spMkLst>
        </pc:spChg>
        <pc:spChg chg="mod">
          <ac:chgData name="李　加一" userId="57c7aacc-bf7d-4fb4-8504-717f93f5f2c1" providerId="ADAL" clId="{1806622C-302F-436F-B29E-5A56C7FF964C}" dt="2023-02-12T11:04:04.005" v="1776" actId="14100"/>
          <ac:spMkLst>
            <pc:docMk/>
            <pc:sldMk cId="2282048360" sldId="284"/>
            <ac:spMk id="14" creationId="{5313EF95-5D8F-81D5-F39D-D85348632F1F}"/>
          </ac:spMkLst>
        </pc:spChg>
        <pc:graphicFrameChg chg="add del mod modGraphic">
          <ac:chgData name="李　加一" userId="57c7aacc-bf7d-4fb4-8504-717f93f5f2c1" providerId="ADAL" clId="{1806622C-302F-436F-B29E-5A56C7FF964C}" dt="2023-02-11T12:10:37.823" v="478" actId="478"/>
          <ac:graphicFrameMkLst>
            <pc:docMk/>
            <pc:sldMk cId="2282048360" sldId="284"/>
            <ac:graphicFrameMk id="7" creationId="{916D665A-5416-0BDC-9FB3-BD21B2D1B6B4}"/>
          </ac:graphicFrameMkLst>
        </pc:graphicFrameChg>
        <pc:graphicFrameChg chg="add del mod modGraphic">
          <ac:chgData name="李　加一" userId="57c7aacc-bf7d-4fb4-8504-717f93f5f2c1" providerId="ADAL" clId="{1806622C-302F-436F-B29E-5A56C7FF964C}" dt="2023-02-11T12:14:19.538" v="518" actId="478"/>
          <ac:graphicFrameMkLst>
            <pc:docMk/>
            <pc:sldMk cId="2282048360" sldId="284"/>
            <ac:graphicFrameMk id="8" creationId="{0E50968E-BFBD-25D7-F942-2802C3EB0A57}"/>
          </ac:graphicFrameMkLst>
        </pc:graphicFrameChg>
        <pc:graphicFrameChg chg="add mod modGraphic">
          <ac:chgData name="李　加一" userId="57c7aacc-bf7d-4fb4-8504-717f93f5f2c1" providerId="ADAL" clId="{1806622C-302F-436F-B29E-5A56C7FF964C}" dt="2023-02-12T11:04:28.804" v="1782" actId="1076"/>
          <ac:graphicFrameMkLst>
            <pc:docMk/>
            <pc:sldMk cId="2282048360" sldId="284"/>
            <ac:graphicFrameMk id="9" creationId="{999FFC9A-69B7-2393-D347-0854610F855A}"/>
          </ac:graphicFrameMkLst>
        </pc:graphicFrameChg>
        <pc:graphicFrameChg chg="add mod modGraphic">
          <ac:chgData name="李　加一" userId="57c7aacc-bf7d-4fb4-8504-717f93f5f2c1" providerId="ADAL" clId="{1806622C-302F-436F-B29E-5A56C7FF964C}" dt="2023-02-12T11:04:42.395" v="1783" actId="122"/>
          <ac:graphicFrameMkLst>
            <pc:docMk/>
            <pc:sldMk cId="2282048360" sldId="284"/>
            <ac:graphicFrameMk id="10" creationId="{40EA0E71-F1D7-BA48-4F0D-97A979DC0AA0}"/>
          </ac:graphicFrameMkLst>
        </pc:graphicFrameChg>
        <pc:graphicFrameChg chg="add mod modGraphic">
          <ac:chgData name="李　加一" userId="57c7aacc-bf7d-4fb4-8504-717f93f5f2c1" providerId="ADAL" clId="{1806622C-302F-436F-B29E-5A56C7FF964C}" dt="2023-02-12T11:04:19.814" v="1781" actId="1076"/>
          <ac:graphicFrameMkLst>
            <pc:docMk/>
            <pc:sldMk cId="2282048360" sldId="284"/>
            <ac:graphicFrameMk id="12" creationId="{4627829A-389B-CDF4-D092-55894E598368}"/>
          </ac:graphicFrameMkLst>
        </pc:graphicFrameChg>
        <pc:picChg chg="add mod modCrop">
          <ac:chgData name="李　加一" userId="57c7aacc-bf7d-4fb4-8504-717f93f5f2c1" providerId="ADAL" clId="{1806622C-302F-436F-B29E-5A56C7FF964C}" dt="2023-02-12T11:04:19.814" v="1781" actId="1076"/>
          <ac:picMkLst>
            <pc:docMk/>
            <pc:sldMk cId="2282048360" sldId="284"/>
            <ac:picMk id="11" creationId="{FF0A8D22-AFE9-BCDF-DE06-10B9F483EC7F}"/>
          </ac:picMkLst>
        </pc:picChg>
        <pc:picChg chg="mod">
          <ac:chgData name="李　加一" userId="57c7aacc-bf7d-4fb4-8504-717f93f5f2c1" providerId="ADAL" clId="{1806622C-302F-436F-B29E-5A56C7FF964C}" dt="2023-02-11T12:10:06.367" v="462" actId="1076"/>
          <ac:picMkLst>
            <pc:docMk/>
            <pc:sldMk cId="2282048360" sldId="284"/>
            <ac:picMk id="13" creationId="{1A1FB7CC-E529-44A5-0CE9-FCEF5B749D93}"/>
          </ac:picMkLst>
        </pc:picChg>
        <pc:picChg chg="add del mod">
          <ac:chgData name="李　加一" userId="57c7aacc-bf7d-4fb4-8504-717f93f5f2c1" providerId="ADAL" clId="{1806622C-302F-436F-B29E-5A56C7FF964C}" dt="2023-02-11T12:18:28.571" v="569" actId="478"/>
          <ac:picMkLst>
            <pc:docMk/>
            <pc:sldMk cId="2282048360" sldId="284"/>
            <ac:picMk id="16" creationId="{1194103C-7C99-3C71-03EB-49D5183EADB6}"/>
          </ac:picMkLst>
        </pc:picChg>
      </pc:sldChg>
      <pc:sldChg chg="modSp mod modNotesTx">
        <pc:chgData name="李　加一" userId="57c7aacc-bf7d-4fb4-8504-717f93f5f2c1" providerId="ADAL" clId="{1806622C-302F-436F-B29E-5A56C7FF964C}" dt="2023-02-12T11:01:46.968" v="1751" actId="6549"/>
        <pc:sldMkLst>
          <pc:docMk/>
          <pc:sldMk cId="1191936272" sldId="285"/>
        </pc:sldMkLst>
        <pc:spChg chg="mod">
          <ac:chgData name="李　加一" userId="57c7aacc-bf7d-4fb4-8504-717f93f5f2c1" providerId="ADAL" clId="{1806622C-302F-436F-B29E-5A56C7FF964C}" dt="2023-02-12T10:55:40.837" v="1732" actId="113"/>
          <ac:spMkLst>
            <pc:docMk/>
            <pc:sldMk cId="1191936272" sldId="285"/>
            <ac:spMk id="2" creationId="{5CD6F40F-4747-4B74-B841-E0FCCB68B177}"/>
          </ac:spMkLst>
        </pc:spChg>
      </pc:sldChg>
      <pc:sldChg chg="addSp delSp modSp mod modNotesTx">
        <pc:chgData name="李　加一" userId="57c7aacc-bf7d-4fb4-8504-717f93f5f2c1" providerId="ADAL" clId="{1806622C-302F-436F-B29E-5A56C7FF964C}" dt="2023-02-13T13:33:28.231" v="2280" actId="20577"/>
        <pc:sldMkLst>
          <pc:docMk/>
          <pc:sldMk cId="2414720995" sldId="286"/>
        </pc:sldMkLst>
        <pc:spChg chg="add del mod">
          <ac:chgData name="李　加一" userId="57c7aacc-bf7d-4fb4-8504-717f93f5f2c1" providerId="ADAL" clId="{1806622C-302F-436F-B29E-5A56C7FF964C}" dt="2023-02-12T11:11:31.069" v="1828"/>
          <ac:spMkLst>
            <pc:docMk/>
            <pc:sldMk cId="2414720995" sldId="286"/>
            <ac:spMk id="7" creationId="{3BABDD70-BBFA-61BE-4D5D-5E46A0169C4B}"/>
          </ac:spMkLst>
        </pc:spChg>
        <pc:spChg chg="mod">
          <ac:chgData name="李　加一" userId="57c7aacc-bf7d-4fb4-8504-717f93f5f2c1" providerId="ADAL" clId="{1806622C-302F-436F-B29E-5A56C7FF964C}" dt="2023-02-12T11:11:28.114" v="1827"/>
          <ac:spMkLst>
            <pc:docMk/>
            <pc:sldMk cId="2414720995" sldId="286"/>
            <ac:spMk id="9" creationId="{3BE9B7F5-403C-1012-E59D-B96898B71AB6}"/>
          </ac:spMkLst>
        </pc:spChg>
        <pc:spChg chg="mod">
          <ac:chgData name="李　加一" userId="57c7aacc-bf7d-4fb4-8504-717f93f5f2c1" providerId="ADAL" clId="{1806622C-302F-436F-B29E-5A56C7FF964C}" dt="2023-02-12T11:11:28.114" v="1827"/>
          <ac:spMkLst>
            <pc:docMk/>
            <pc:sldMk cId="2414720995" sldId="286"/>
            <ac:spMk id="10" creationId="{8472E24C-CB8C-863D-BDCB-747E1B1D4E87}"/>
          </ac:spMkLst>
        </pc:spChg>
        <pc:spChg chg="mod">
          <ac:chgData name="李　加一" userId="57c7aacc-bf7d-4fb4-8504-717f93f5f2c1" providerId="ADAL" clId="{1806622C-302F-436F-B29E-5A56C7FF964C}" dt="2023-02-12T11:11:28.114" v="1827"/>
          <ac:spMkLst>
            <pc:docMk/>
            <pc:sldMk cId="2414720995" sldId="286"/>
            <ac:spMk id="11" creationId="{3815858F-7BBE-6417-BB4C-B94019ECD7F6}"/>
          </ac:spMkLst>
        </pc:spChg>
        <pc:spChg chg="mod">
          <ac:chgData name="李　加一" userId="57c7aacc-bf7d-4fb4-8504-717f93f5f2c1" providerId="ADAL" clId="{1806622C-302F-436F-B29E-5A56C7FF964C}" dt="2023-02-12T11:11:28.114" v="1827"/>
          <ac:spMkLst>
            <pc:docMk/>
            <pc:sldMk cId="2414720995" sldId="286"/>
            <ac:spMk id="12" creationId="{1A153B90-FCCC-1370-49A5-EC45A78B7F34}"/>
          </ac:spMkLst>
        </pc:spChg>
        <pc:spChg chg="mod">
          <ac:chgData name="李　加一" userId="57c7aacc-bf7d-4fb4-8504-717f93f5f2c1" providerId="ADAL" clId="{1806622C-302F-436F-B29E-5A56C7FF964C}" dt="2023-02-12T11:11:28.114" v="1827"/>
          <ac:spMkLst>
            <pc:docMk/>
            <pc:sldMk cId="2414720995" sldId="286"/>
            <ac:spMk id="13" creationId="{96E1FB3D-082E-AB06-BE0F-94FD5B062013}"/>
          </ac:spMkLst>
        </pc:spChg>
        <pc:spChg chg="mod">
          <ac:chgData name="李　加一" userId="57c7aacc-bf7d-4fb4-8504-717f93f5f2c1" providerId="ADAL" clId="{1806622C-302F-436F-B29E-5A56C7FF964C}" dt="2023-02-12T11:11:28.114" v="1827"/>
          <ac:spMkLst>
            <pc:docMk/>
            <pc:sldMk cId="2414720995" sldId="286"/>
            <ac:spMk id="14" creationId="{5CD4E04F-18F7-F957-6EF1-C5DF6A7B6F51}"/>
          </ac:spMkLst>
        </pc:spChg>
        <pc:spChg chg="mod">
          <ac:chgData name="李　加一" userId="57c7aacc-bf7d-4fb4-8504-717f93f5f2c1" providerId="ADAL" clId="{1806622C-302F-436F-B29E-5A56C7FF964C}" dt="2023-02-12T11:11:28.114" v="1827"/>
          <ac:spMkLst>
            <pc:docMk/>
            <pc:sldMk cId="2414720995" sldId="286"/>
            <ac:spMk id="26" creationId="{078AD87C-6E97-11B1-359A-D65B00C75538}"/>
          </ac:spMkLst>
        </pc:spChg>
        <pc:spChg chg="mod">
          <ac:chgData name="李　加一" userId="57c7aacc-bf7d-4fb4-8504-717f93f5f2c1" providerId="ADAL" clId="{1806622C-302F-436F-B29E-5A56C7FF964C}" dt="2023-02-12T11:11:28.114" v="1827"/>
          <ac:spMkLst>
            <pc:docMk/>
            <pc:sldMk cId="2414720995" sldId="286"/>
            <ac:spMk id="27" creationId="{36956424-05EC-AA53-09E4-51BCC3DE6661}"/>
          </ac:spMkLst>
        </pc:spChg>
        <pc:spChg chg="mod">
          <ac:chgData name="李　加一" userId="57c7aacc-bf7d-4fb4-8504-717f93f5f2c1" providerId="ADAL" clId="{1806622C-302F-436F-B29E-5A56C7FF964C}" dt="2023-02-12T11:11:28.114" v="1827"/>
          <ac:spMkLst>
            <pc:docMk/>
            <pc:sldMk cId="2414720995" sldId="286"/>
            <ac:spMk id="28" creationId="{71A474C8-6911-38AF-6E60-694AA840D684}"/>
          </ac:spMkLst>
        </pc:spChg>
        <pc:spChg chg="mod">
          <ac:chgData name="李　加一" userId="57c7aacc-bf7d-4fb4-8504-717f93f5f2c1" providerId="ADAL" clId="{1806622C-302F-436F-B29E-5A56C7FF964C}" dt="2023-02-12T11:11:28.114" v="1827"/>
          <ac:spMkLst>
            <pc:docMk/>
            <pc:sldMk cId="2414720995" sldId="286"/>
            <ac:spMk id="30" creationId="{D9DABD58-4169-1A77-C739-7933DBABCF45}"/>
          </ac:spMkLst>
        </pc:spChg>
        <pc:spChg chg="mod">
          <ac:chgData name="李　加一" userId="57c7aacc-bf7d-4fb4-8504-717f93f5f2c1" providerId="ADAL" clId="{1806622C-302F-436F-B29E-5A56C7FF964C}" dt="2023-02-12T11:11:28.114" v="1827"/>
          <ac:spMkLst>
            <pc:docMk/>
            <pc:sldMk cId="2414720995" sldId="286"/>
            <ac:spMk id="31" creationId="{DABD9EB5-6C59-DB8B-0011-853228F3241F}"/>
          </ac:spMkLst>
        </pc:spChg>
        <pc:spChg chg="mod">
          <ac:chgData name="李　加一" userId="57c7aacc-bf7d-4fb4-8504-717f93f5f2c1" providerId="ADAL" clId="{1806622C-302F-436F-B29E-5A56C7FF964C}" dt="2023-02-12T11:11:28.114" v="1827"/>
          <ac:spMkLst>
            <pc:docMk/>
            <pc:sldMk cId="2414720995" sldId="286"/>
            <ac:spMk id="36" creationId="{E5B7C1B4-7F41-DD07-53EB-C4F5F3ABE638}"/>
          </ac:spMkLst>
        </pc:spChg>
        <pc:spChg chg="mod">
          <ac:chgData name="李　加一" userId="57c7aacc-bf7d-4fb4-8504-717f93f5f2c1" providerId="ADAL" clId="{1806622C-302F-436F-B29E-5A56C7FF964C}" dt="2023-02-12T11:11:28.114" v="1827"/>
          <ac:spMkLst>
            <pc:docMk/>
            <pc:sldMk cId="2414720995" sldId="286"/>
            <ac:spMk id="37" creationId="{BD9B3A04-873B-2003-3656-B409A656445C}"/>
          </ac:spMkLst>
        </pc:spChg>
        <pc:spChg chg="mod">
          <ac:chgData name="李　加一" userId="57c7aacc-bf7d-4fb4-8504-717f93f5f2c1" providerId="ADAL" clId="{1806622C-302F-436F-B29E-5A56C7FF964C}" dt="2023-02-12T11:11:28.114" v="1827"/>
          <ac:spMkLst>
            <pc:docMk/>
            <pc:sldMk cId="2414720995" sldId="286"/>
            <ac:spMk id="38" creationId="{4A08CF4E-F141-E5AF-CE6E-BBE65B5A07B0}"/>
          </ac:spMkLst>
        </pc:spChg>
        <pc:spChg chg="mod">
          <ac:chgData name="李　加一" userId="57c7aacc-bf7d-4fb4-8504-717f93f5f2c1" providerId="ADAL" clId="{1806622C-302F-436F-B29E-5A56C7FF964C}" dt="2023-02-12T11:11:28.114" v="1827"/>
          <ac:spMkLst>
            <pc:docMk/>
            <pc:sldMk cId="2414720995" sldId="286"/>
            <ac:spMk id="39" creationId="{402D4915-EDE6-1ED5-0B23-DD9A70DF3ED4}"/>
          </ac:spMkLst>
        </pc:spChg>
        <pc:spChg chg="mod">
          <ac:chgData name="李　加一" userId="57c7aacc-bf7d-4fb4-8504-717f93f5f2c1" providerId="ADAL" clId="{1806622C-302F-436F-B29E-5A56C7FF964C}" dt="2023-02-12T11:11:28.114" v="1827"/>
          <ac:spMkLst>
            <pc:docMk/>
            <pc:sldMk cId="2414720995" sldId="286"/>
            <ac:spMk id="40" creationId="{2352A074-3FDE-F9E6-DCBA-8B1ECBE4DB8B}"/>
          </ac:spMkLst>
        </pc:spChg>
        <pc:spChg chg="mod">
          <ac:chgData name="李　加一" userId="57c7aacc-bf7d-4fb4-8504-717f93f5f2c1" providerId="ADAL" clId="{1806622C-302F-436F-B29E-5A56C7FF964C}" dt="2023-02-12T11:11:28.114" v="1827"/>
          <ac:spMkLst>
            <pc:docMk/>
            <pc:sldMk cId="2414720995" sldId="286"/>
            <ac:spMk id="41" creationId="{8BFCF95D-A246-C0AD-981B-22E8851D0F74}"/>
          </ac:spMkLst>
        </pc:spChg>
        <pc:spChg chg="mod">
          <ac:chgData name="李　加一" userId="57c7aacc-bf7d-4fb4-8504-717f93f5f2c1" providerId="ADAL" clId="{1806622C-302F-436F-B29E-5A56C7FF964C}" dt="2023-02-12T11:11:28.114" v="1827"/>
          <ac:spMkLst>
            <pc:docMk/>
            <pc:sldMk cId="2414720995" sldId="286"/>
            <ac:spMk id="42" creationId="{5EB9F14F-FC8D-6FA0-A88D-79DD5BB82648}"/>
          </ac:spMkLst>
        </pc:spChg>
        <pc:spChg chg="mod">
          <ac:chgData name="李　加一" userId="57c7aacc-bf7d-4fb4-8504-717f93f5f2c1" providerId="ADAL" clId="{1806622C-302F-436F-B29E-5A56C7FF964C}" dt="2023-02-12T11:11:28.114" v="1827"/>
          <ac:spMkLst>
            <pc:docMk/>
            <pc:sldMk cId="2414720995" sldId="286"/>
            <ac:spMk id="46" creationId="{706470F1-9D9C-52B9-1712-591A4E2FF03F}"/>
          </ac:spMkLst>
        </pc:spChg>
        <pc:spChg chg="mod">
          <ac:chgData name="李　加一" userId="57c7aacc-bf7d-4fb4-8504-717f93f5f2c1" providerId="ADAL" clId="{1806622C-302F-436F-B29E-5A56C7FF964C}" dt="2023-02-12T11:11:28.114" v="1827"/>
          <ac:spMkLst>
            <pc:docMk/>
            <pc:sldMk cId="2414720995" sldId="286"/>
            <ac:spMk id="49" creationId="{FD9FF8F0-7156-755A-B289-75EC409399B1}"/>
          </ac:spMkLst>
        </pc:spChg>
        <pc:spChg chg="mod">
          <ac:chgData name="李　加一" userId="57c7aacc-bf7d-4fb4-8504-717f93f5f2c1" providerId="ADAL" clId="{1806622C-302F-436F-B29E-5A56C7FF964C}" dt="2023-02-12T11:11:28.114" v="1827"/>
          <ac:spMkLst>
            <pc:docMk/>
            <pc:sldMk cId="2414720995" sldId="286"/>
            <ac:spMk id="50" creationId="{61B133AA-6AA3-C42C-7668-C0C59E591AB1}"/>
          </ac:spMkLst>
        </pc:spChg>
        <pc:spChg chg="mod">
          <ac:chgData name="李　加一" userId="57c7aacc-bf7d-4fb4-8504-717f93f5f2c1" providerId="ADAL" clId="{1806622C-302F-436F-B29E-5A56C7FF964C}" dt="2023-02-12T11:11:28.114" v="1827"/>
          <ac:spMkLst>
            <pc:docMk/>
            <pc:sldMk cId="2414720995" sldId="286"/>
            <ac:spMk id="53" creationId="{EEB0B872-64B0-56E6-ED3B-A27E82BE6DB2}"/>
          </ac:spMkLst>
        </pc:spChg>
        <pc:spChg chg="mod">
          <ac:chgData name="李　加一" userId="57c7aacc-bf7d-4fb4-8504-717f93f5f2c1" providerId="ADAL" clId="{1806622C-302F-436F-B29E-5A56C7FF964C}" dt="2023-02-12T11:11:28.114" v="1827"/>
          <ac:spMkLst>
            <pc:docMk/>
            <pc:sldMk cId="2414720995" sldId="286"/>
            <ac:spMk id="57" creationId="{3140FE09-8301-6046-17E7-E25E79E710FE}"/>
          </ac:spMkLst>
        </pc:spChg>
        <pc:spChg chg="mod">
          <ac:chgData name="李　加一" userId="57c7aacc-bf7d-4fb4-8504-717f93f5f2c1" providerId="ADAL" clId="{1806622C-302F-436F-B29E-5A56C7FF964C}" dt="2023-02-12T11:11:28.114" v="1827"/>
          <ac:spMkLst>
            <pc:docMk/>
            <pc:sldMk cId="2414720995" sldId="286"/>
            <ac:spMk id="58" creationId="{6C2D3170-12EC-E496-2BA2-463A6060007B}"/>
          </ac:spMkLst>
        </pc:spChg>
        <pc:spChg chg="mod">
          <ac:chgData name="李　加一" userId="57c7aacc-bf7d-4fb4-8504-717f93f5f2c1" providerId="ADAL" clId="{1806622C-302F-436F-B29E-5A56C7FF964C}" dt="2023-02-12T11:11:28.114" v="1827"/>
          <ac:spMkLst>
            <pc:docMk/>
            <pc:sldMk cId="2414720995" sldId="286"/>
            <ac:spMk id="60" creationId="{336737E2-D0C3-0C4F-6A00-E6C00C0269C6}"/>
          </ac:spMkLst>
        </pc:spChg>
        <pc:spChg chg="mod">
          <ac:chgData name="李　加一" userId="57c7aacc-bf7d-4fb4-8504-717f93f5f2c1" providerId="ADAL" clId="{1806622C-302F-436F-B29E-5A56C7FF964C}" dt="2023-02-12T11:11:28.114" v="1827"/>
          <ac:spMkLst>
            <pc:docMk/>
            <pc:sldMk cId="2414720995" sldId="286"/>
            <ac:spMk id="258" creationId="{D5EB46AF-0785-AD94-510C-3E7953C216A8}"/>
          </ac:spMkLst>
        </pc:spChg>
        <pc:spChg chg="mod">
          <ac:chgData name="李　加一" userId="57c7aacc-bf7d-4fb4-8504-717f93f5f2c1" providerId="ADAL" clId="{1806622C-302F-436F-B29E-5A56C7FF964C}" dt="2023-02-12T11:11:28.114" v="1827"/>
          <ac:spMkLst>
            <pc:docMk/>
            <pc:sldMk cId="2414720995" sldId="286"/>
            <ac:spMk id="259" creationId="{40357823-4525-66E4-185B-C2D5E54ABCF6}"/>
          </ac:spMkLst>
        </pc:spChg>
        <pc:spChg chg="mod">
          <ac:chgData name="李　加一" userId="57c7aacc-bf7d-4fb4-8504-717f93f5f2c1" providerId="ADAL" clId="{1806622C-302F-436F-B29E-5A56C7FF964C}" dt="2023-02-12T11:11:28.114" v="1827"/>
          <ac:spMkLst>
            <pc:docMk/>
            <pc:sldMk cId="2414720995" sldId="286"/>
            <ac:spMk id="260" creationId="{C5BE4950-B769-9948-697B-A4943A768008}"/>
          </ac:spMkLst>
        </pc:spChg>
        <pc:spChg chg="mod">
          <ac:chgData name="李　加一" userId="57c7aacc-bf7d-4fb4-8504-717f93f5f2c1" providerId="ADAL" clId="{1806622C-302F-436F-B29E-5A56C7FF964C}" dt="2023-02-12T11:11:28.114" v="1827"/>
          <ac:spMkLst>
            <pc:docMk/>
            <pc:sldMk cId="2414720995" sldId="286"/>
            <ac:spMk id="262" creationId="{5919216E-C6C6-C73C-394D-B627902378B0}"/>
          </ac:spMkLst>
        </pc:spChg>
        <pc:spChg chg="mod">
          <ac:chgData name="李　加一" userId="57c7aacc-bf7d-4fb4-8504-717f93f5f2c1" providerId="ADAL" clId="{1806622C-302F-436F-B29E-5A56C7FF964C}" dt="2023-02-12T11:11:28.114" v="1827"/>
          <ac:spMkLst>
            <pc:docMk/>
            <pc:sldMk cId="2414720995" sldId="286"/>
            <ac:spMk id="266" creationId="{8357412D-8170-D52B-4967-E2C8535CB302}"/>
          </ac:spMkLst>
        </pc:spChg>
        <pc:spChg chg="mod">
          <ac:chgData name="李　加一" userId="57c7aacc-bf7d-4fb4-8504-717f93f5f2c1" providerId="ADAL" clId="{1806622C-302F-436F-B29E-5A56C7FF964C}" dt="2023-02-12T11:11:28.114" v="1827"/>
          <ac:spMkLst>
            <pc:docMk/>
            <pc:sldMk cId="2414720995" sldId="286"/>
            <ac:spMk id="269" creationId="{98C81917-AC50-6C9C-8349-1AE3E5FD4083}"/>
          </ac:spMkLst>
        </pc:spChg>
        <pc:spChg chg="mod">
          <ac:chgData name="李　加一" userId="57c7aacc-bf7d-4fb4-8504-717f93f5f2c1" providerId="ADAL" clId="{1806622C-302F-436F-B29E-5A56C7FF964C}" dt="2023-02-12T11:11:28.114" v="1827"/>
          <ac:spMkLst>
            <pc:docMk/>
            <pc:sldMk cId="2414720995" sldId="286"/>
            <ac:spMk id="270" creationId="{3CAA18DE-93D9-7FCD-AA15-EE4029961FF6}"/>
          </ac:spMkLst>
        </pc:spChg>
        <pc:spChg chg="mod">
          <ac:chgData name="李　加一" userId="57c7aacc-bf7d-4fb4-8504-717f93f5f2c1" providerId="ADAL" clId="{1806622C-302F-436F-B29E-5A56C7FF964C}" dt="2023-02-12T11:11:28.114" v="1827"/>
          <ac:spMkLst>
            <pc:docMk/>
            <pc:sldMk cId="2414720995" sldId="286"/>
            <ac:spMk id="273" creationId="{1D778BAC-08C4-BE16-C6C6-3AE52E906EF8}"/>
          </ac:spMkLst>
        </pc:spChg>
        <pc:spChg chg="mod">
          <ac:chgData name="李　加一" userId="57c7aacc-bf7d-4fb4-8504-717f93f5f2c1" providerId="ADAL" clId="{1806622C-302F-436F-B29E-5A56C7FF964C}" dt="2023-02-12T11:11:28.114" v="1827"/>
          <ac:spMkLst>
            <pc:docMk/>
            <pc:sldMk cId="2414720995" sldId="286"/>
            <ac:spMk id="274" creationId="{A58736F0-00F6-8230-B3C1-F744A7E62E99}"/>
          </ac:spMkLst>
        </pc:spChg>
        <pc:spChg chg="mod">
          <ac:chgData name="李　加一" userId="57c7aacc-bf7d-4fb4-8504-717f93f5f2c1" providerId="ADAL" clId="{1806622C-302F-436F-B29E-5A56C7FF964C}" dt="2023-02-12T11:11:28.114" v="1827"/>
          <ac:spMkLst>
            <pc:docMk/>
            <pc:sldMk cId="2414720995" sldId="286"/>
            <ac:spMk id="277" creationId="{5EF36634-BC92-1E6E-C8FA-621D02832E1A}"/>
          </ac:spMkLst>
        </pc:spChg>
        <pc:spChg chg="mod">
          <ac:chgData name="李　加一" userId="57c7aacc-bf7d-4fb4-8504-717f93f5f2c1" providerId="ADAL" clId="{1806622C-302F-436F-B29E-5A56C7FF964C}" dt="2023-02-12T11:11:28.114" v="1827"/>
          <ac:spMkLst>
            <pc:docMk/>
            <pc:sldMk cId="2414720995" sldId="286"/>
            <ac:spMk id="278" creationId="{E3CA00C3-3820-8F43-6C96-F9A3B04E2182}"/>
          </ac:spMkLst>
        </pc:spChg>
        <pc:spChg chg="mod">
          <ac:chgData name="李　加一" userId="57c7aacc-bf7d-4fb4-8504-717f93f5f2c1" providerId="ADAL" clId="{1806622C-302F-436F-B29E-5A56C7FF964C}" dt="2023-02-12T11:11:28.114" v="1827"/>
          <ac:spMkLst>
            <pc:docMk/>
            <pc:sldMk cId="2414720995" sldId="286"/>
            <ac:spMk id="281" creationId="{A6D8C504-D819-E9A6-3321-0B871BA7BA8C}"/>
          </ac:spMkLst>
        </pc:spChg>
        <pc:spChg chg="mod">
          <ac:chgData name="李　加一" userId="57c7aacc-bf7d-4fb4-8504-717f93f5f2c1" providerId="ADAL" clId="{1806622C-302F-436F-B29E-5A56C7FF964C}" dt="2023-02-12T11:11:28.114" v="1827"/>
          <ac:spMkLst>
            <pc:docMk/>
            <pc:sldMk cId="2414720995" sldId="286"/>
            <ac:spMk id="282" creationId="{0E223383-B40E-9CB9-EE3D-4A55C4D6AAB7}"/>
          </ac:spMkLst>
        </pc:spChg>
        <pc:spChg chg="mod">
          <ac:chgData name="李　加一" userId="57c7aacc-bf7d-4fb4-8504-717f93f5f2c1" providerId="ADAL" clId="{1806622C-302F-436F-B29E-5A56C7FF964C}" dt="2023-02-12T11:11:28.114" v="1827"/>
          <ac:spMkLst>
            <pc:docMk/>
            <pc:sldMk cId="2414720995" sldId="286"/>
            <ac:spMk id="285" creationId="{60CFCA02-D56D-956D-8B01-DDB6FF4B77A2}"/>
          </ac:spMkLst>
        </pc:spChg>
        <pc:spChg chg="mod">
          <ac:chgData name="李　加一" userId="57c7aacc-bf7d-4fb4-8504-717f93f5f2c1" providerId="ADAL" clId="{1806622C-302F-436F-B29E-5A56C7FF964C}" dt="2023-02-12T11:11:28.114" v="1827"/>
          <ac:spMkLst>
            <pc:docMk/>
            <pc:sldMk cId="2414720995" sldId="286"/>
            <ac:spMk id="286" creationId="{E0392CDE-3D55-BF35-5FF6-F0E5259044C4}"/>
          </ac:spMkLst>
        </pc:spChg>
        <pc:spChg chg="mod">
          <ac:chgData name="李　加一" userId="57c7aacc-bf7d-4fb4-8504-717f93f5f2c1" providerId="ADAL" clId="{1806622C-302F-436F-B29E-5A56C7FF964C}" dt="2023-02-12T11:11:28.114" v="1827"/>
          <ac:spMkLst>
            <pc:docMk/>
            <pc:sldMk cId="2414720995" sldId="286"/>
            <ac:spMk id="289" creationId="{99EC9408-E9E0-14BE-9184-273B0C915094}"/>
          </ac:spMkLst>
        </pc:spChg>
        <pc:spChg chg="mod">
          <ac:chgData name="李　加一" userId="57c7aacc-bf7d-4fb4-8504-717f93f5f2c1" providerId="ADAL" clId="{1806622C-302F-436F-B29E-5A56C7FF964C}" dt="2023-02-12T11:11:28.114" v="1827"/>
          <ac:spMkLst>
            <pc:docMk/>
            <pc:sldMk cId="2414720995" sldId="286"/>
            <ac:spMk id="290" creationId="{EEFFE415-80C1-5635-B114-7FD98B3B7AE7}"/>
          </ac:spMkLst>
        </pc:spChg>
        <pc:spChg chg="mod">
          <ac:chgData name="李　加一" userId="57c7aacc-bf7d-4fb4-8504-717f93f5f2c1" providerId="ADAL" clId="{1806622C-302F-436F-B29E-5A56C7FF964C}" dt="2023-02-12T11:11:28.114" v="1827"/>
          <ac:spMkLst>
            <pc:docMk/>
            <pc:sldMk cId="2414720995" sldId="286"/>
            <ac:spMk id="293" creationId="{62A19BCB-76AA-C5EF-9CB9-0A45FC273B22}"/>
          </ac:spMkLst>
        </pc:spChg>
        <pc:spChg chg="mod">
          <ac:chgData name="李　加一" userId="57c7aacc-bf7d-4fb4-8504-717f93f5f2c1" providerId="ADAL" clId="{1806622C-302F-436F-B29E-5A56C7FF964C}" dt="2023-02-12T11:11:28.114" v="1827"/>
          <ac:spMkLst>
            <pc:docMk/>
            <pc:sldMk cId="2414720995" sldId="286"/>
            <ac:spMk id="294" creationId="{67C4ABE9-427F-0D54-7CF5-17175842CB0C}"/>
          </ac:spMkLst>
        </pc:spChg>
        <pc:spChg chg="mod">
          <ac:chgData name="李　加一" userId="57c7aacc-bf7d-4fb4-8504-717f93f5f2c1" providerId="ADAL" clId="{1806622C-302F-436F-B29E-5A56C7FF964C}" dt="2023-02-12T11:11:28.114" v="1827"/>
          <ac:spMkLst>
            <pc:docMk/>
            <pc:sldMk cId="2414720995" sldId="286"/>
            <ac:spMk id="297" creationId="{6A259975-F12F-82DE-D58B-46B08AAE76DA}"/>
          </ac:spMkLst>
        </pc:spChg>
        <pc:spChg chg="mod">
          <ac:chgData name="李　加一" userId="57c7aacc-bf7d-4fb4-8504-717f93f5f2c1" providerId="ADAL" clId="{1806622C-302F-436F-B29E-5A56C7FF964C}" dt="2023-02-12T11:19:33.154" v="1901" actId="20577"/>
          <ac:spMkLst>
            <pc:docMk/>
            <pc:sldMk cId="2414720995" sldId="286"/>
            <ac:spMk id="298" creationId="{7AAB6EA0-5A2B-42EC-1A85-727D5592918B}"/>
          </ac:spMkLst>
        </pc:spChg>
        <pc:spChg chg="mod">
          <ac:chgData name="李　加一" userId="57c7aacc-bf7d-4fb4-8504-717f93f5f2c1" providerId="ADAL" clId="{1806622C-302F-436F-B29E-5A56C7FF964C}" dt="2023-02-12T11:11:28.114" v="1827"/>
          <ac:spMkLst>
            <pc:docMk/>
            <pc:sldMk cId="2414720995" sldId="286"/>
            <ac:spMk id="299" creationId="{FEEDA327-714F-A85E-984A-E940219F72AE}"/>
          </ac:spMkLst>
        </pc:spChg>
        <pc:spChg chg="mod">
          <ac:chgData name="李　加一" userId="57c7aacc-bf7d-4fb4-8504-717f93f5f2c1" providerId="ADAL" clId="{1806622C-302F-436F-B29E-5A56C7FF964C}" dt="2023-02-12T11:11:28.114" v="1827"/>
          <ac:spMkLst>
            <pc:docMk/>
            <pc:sldMk cId="2414720995" sldId="286"/>
            <ac:spMk id="303" creationId="{7CFA4485-08BC-9492-E37F-C6648E1C8D74}"/>
          </ac:spMkLst>
        </pc:spChg>
        <pc:spChg chg="mod">
          <ac:chgData name="李　加一" userId="57c7aacc-bf7d-4fb4-8504-717f93f5f2c1" providerId="ADAL" clId="{1806622C-302F-436F-B29E-5A56C7FF964C}" dt="2023-02-12T11:11:28.114" v="1827"/>
          <ac:spMkLst>
            <pc:docMk/>
            <pc:sldMk cId="2414720995" sldId="286"/>
            <ac:spMk id="308" creationId="{1C689A45-9BA6-156F-FE15-E068794E42E0}"/>
          </ac:spMkLst>
        </pc:spChg>
        <pc:spChg chg="mod">
          <ac:chgData name="李　加一" userId="57c7aacc-bf7d-4fb4-8504-717f93f5f2c1" providerId="ADAL" clId="{1806622C-302F-436F-B29E-5A56C7FF964C}" dt="2023-02-12T11:11:28.114" v="1827"/>
          <ac:spMkLst>
            <pc:docMk/>
            <pc:sldMk cId="2414720995" sldId="286"/>
            <ac:spMk id="309" creationId="{DD0F0070-D633-EE21-B587-603EC975326F}"/>
          </ac:spMkLst>
        </pc:spChg>
        <pc:spChg chg="mod">
          <ac:chgData name="李　加一" userId="57c7aacc-bf7d-4fb4-8504-717f93f5f2c1" providerId="ADAL" clId="{1806622C-302F-436F-B29E-5A56C7FF964C}" dt="2023-02-12T11:11:28.114" v="1827"/>
          <ac:spMkLst>
            <pc:docMk/>
            <pc:sldMk cId="2414720995" sldId="286"/>
            <ac:spMk id="310" creationId="{4428F65B-447C-4382-AA91-1A96E72C3AF1}"/>
          </ac:spMkLst>
        </pc:spChg>
        <pc:spChg chg="mod">
          <ac:chgData name="李　加一" userId="57c7aacc-bf7d-4fb4-8504-717f93f5f2c1" providerId="ADAL" clId="{1806622C-302F-436F-B29E-5A56C7FF964C}" dt="2023-02-12T11:11:28.114" v="1827"/>
          <ac:spMkLst>
            <pc:docMk/>
            <pc:sldMk cId="2414720995" sldId="286"/>
            <ac:spMk id="312" creationId="{7E822A93-F5F8-C8ED-7FB7-F843F33FE757}"/>
          </ac:spMkLst>
        </pc:spChg>
        <pc:spChg chg="mod">
          <ac:chgData name="李　加一" userId="57c7aacc-bf7d-4fb4-8504-717f93f5f2c1" providerId="ADAL" clId="{1806622C-302F-436F-B29E-5A56C7FF964C}" dt="2023-02-12T11:11:28.114" v="1827"/>
          <ac:spMkLst>
            <pc:docMk/>
            <pc:sldMk cId="2414720995" sldId="286"/>
            <ac:spMk id="316" creationId="{EB1CF4A6-DB59-66FA-FD19-62C5D69275A9}"/>
          </ac:spMkLst>
        </pc:spChg>
        <pc:spChg chg="mod">
          <ac:chgData name="李　加一" userId="57c7aacc-bf7d-4fb4-8504-717f93f5f2c1" providerId="ADAL" clId="{1806622C-302F-436F-B29E-5A56C7FF964C}" dt="2023-02-12T11:11:28.114" v="1827"/>
          <ac:spMkLst>
            <pc:docMk/>
            <pc:sldMk cId="2414720995" sldId="286"/>
            <ac:spMk id="319" creationId="{18C92F4D-D608-85A9-BAC3-E3E0CB81D741}"/>
          </ac:spMkLst>
        </pc:spChg>
        <pc:spChg chg="mod">
          <ac:chgData name="李　加一" userId="57c7aacc-bf7d-4fb4-8504-717f93f5f2c1" providerId="ADAL" clId="{1806622C-302F-436F-B29E-5A56C7FF964C}" dt="2023-02-12T11:11:28.114" v="1827"/>
          <ac:spMkLst>
            <pc:docMk/>
            <pc:sldMk cId="2414720995" sldId="286"/>
            <ac:spMk id="320" creationId="{E5407701-64EB-4F6B-8858-3EDB33ADC257}"/>
          </ac:spMkLst>
        </pc:spChg>
        <pc:spChg chg="mod">
          <ac:chgData name="李　加一" userId="57c7aacc-bf7d-4fb4-8504-717f93f5f2c1" providerId="ADAL" clId="{1806622C-302F-436F-B29E-5A56C7FF964C}" dt="2023-02-12T11:11:28.114" v="1827"/>
          <ac:spMkLst>
            <pc:docMk/>
            <pc:sldMk cId="2414720995" sldId="286"/>
            <ac:spMk id="323" creationId="{2FDAE652-C7A3-8F58-A290-926A1BFE9DDF}"/>
          </ac:spMkLst>
        </pc:spChg>
        <pc:spChg chg="mod">
          <ac:chgData name="李　加一" userId="57c7aacc-bf7d-4fb4-8504-717f93f5f2c1" providerId="ADAL" clId="{1806622C-302F-436F-B29E-5A56C7FF964C}" dt="2023-02-12T11:11:28.114" v="1827"/>
          <ac:spMkLst>
            <pc:docMk/>
            <pc:sldMk cId="2414720995" sldId="286"/>
            <ac:spMk id="324" creationId="{90122EC6-A16B-126D-B588-13CC720F6C3D}"/>
          </ac:spMkLst>
        </pc:spChg>
        <pc:spChg chg="mod">
          <ac:chgData name="李　加一" userId="57c7aacc-bf7d-4fb4-8504-717f93f5f2c1" providerId="ADAL" clId="{1806622C-302F-436F-B29E-5A56C7FF964C}" dt="2023-02-12T11:11:28.114" v="1827"/>
          <ac:spMkLst>
            <pc:docMk/>
            <pc:sldMk cId="2414720995" sldId="286"/>
            <ac:spMk id="327" creationId="{E227968F-906E-E350-DC85-697864D87711}"/>
          </ac:spMkLst>
        </pc:spChg>
        <pc:spChg chg="mod">
          <ac:chgData name="李　加一" userId="57c7aacc-bf7d-4fb4-8504-717f93f5f2c1" providerId="ADAL" clId="{1806622C-302F-436F-B29E-5A56C7FF964C}" dt="2023-02-12T11:11:28.114" v="1827"/>
          <ac:spMkLst>
            <pc:docMk/>
            <pc:sldMk cId="2414720995" sldId="286"/>
            <ac:spMk id="328" creationId="{9094D7A5-1745-B902-1F8A-4750D0E4CB1F}"/>
          </ac:spMkLst>
        </pc:spChg>
        <pc:spChg chg="mod">
          <ac:chgData name="李　加一" userId="57c7aacc-bf7d-4fb4-8504-717f93f5f2c1" providerId="ADAL" clId="{1806622C-302F-436F-B29E-5A56C7FF964C}" dt="2023-02-12T11:11:28.114" v="1827"/>
          <ac:spMkLst>
            <pc:docMk/>
            <pc:sldMk cId="2414720995" sldId="286"/>
            <ac:spMk id="331" creationId="{59AE16A9-0694-928C-8EF8-4225F6E32952}"/>
          </ac:spMkLst>
        </pc:spChg>
        <pc:spChg chg="mod">
          <ac:chgData name="李　加一" userId="57c7aacc-bf7d-4fb4-8504-717f93f5f2c1" providerId="ADAL" clId="{1806622C-302F-436F-B29E-5A56C7FF964C}" dt="2023-02-12T11:11:28.114" v="1827"/>
          <ac:spMkLst>
            <pc:docMk/>
            <pc:sldMk cId="2414720995" sldId="286"/>
            <ac:spMk id="332" creationId="{2581AA18-07BA-6806-E614-CEA467E9A41A}"/>
          </ac:spMkLst>
        </pc:spChg>
        <pc:spChg chg="mod">
          <ac:chgData name="李　加一" userId="57c7aacc-bf7d-4fb4-8504-717f93f5f2c1" providerId="ADAL" clId="{1806622C-302F-436F-B29E-5A56C7FF964C}" dt="2023-02-12T11:11:28.114" v="1827"/>
          <ac:spMkLst>
            <pc:docMk/>
            <pc:sldMk cId="2414720995" sldId="286"/>
            <ac:spMk id="335" creationId="{4B0FE94E-ED08-50FB-603E-F0B102C2FBAC}"/>
          </ac:spMkLst>
        </pc:spChg>
        <pc:spChg chg="mod">
          <ac:chgData name="李　加一" userId="57c7aacc-bf7d-4fb4-8504-717f93f5f2c1" providerId="ADAL" clId="{1806622C-302F-436F-B29E-5A56C7FF964C}" dt="2023-02-12T11:11:28.114" v="1827"/>
          <ac:spMkLst>
            <pc:docMk/>
            <pc:sldMk cId="2414720995" sldId="286"/>
            <ac:spMk id="336" creationId="{24127C13-CC6E-602E-8A16-47BD5C4CF249}"/>
          </ac:spMkLst>
        </pc:spChg>
        <pc:spChg chg="mod">
          <ac:chgData name="李　加一" userId="57c7aacc-bf7d-4fb4-8504-717f93f5f2c1" providerId="ADAL" clId="{1806622C-302F-436F-B29E-5A56C7FF964C}" dt="2023-02-12T11:11:28.114" v="1827"/>
          <ac:spMkLst>
            <pc:docMk/>
            <pc:sldMk cId="2414720995" sldId="286"/>
            <ac:spMk id="339" creationId="{77ADB0CF-7270-1613-0980-2BD9BA0B8E2D}"/>
          </ac:spMkLst>
        </pc:spChg>
        <pc:spChg chg="mod">
          <ac:chgData name="李　加一" userId="57c7aacc-bf7d-4fb4-8504-717f93f5f2c1" providerId="ADAL" clId="{1806622C-302F-436F-B29E-5A56C7FF964C}" dt="2023-02-12T11:11:28.114" v="1827"/>
          <ac:spMkLst>
            <pc:docMk/>
            <pc:sldMk cId="2414720995" sldId="286"/>
            <ac:spMk id="340" creationId="{E375F73C-44CC-C1FD-D428-17C8172CCB8B}"/>
          </ac:spMkLst>
        </pc:spChg>
        <pc:spChg chg="mod">
          <ac:chgData name="李　加一" userId="57c7aacc-bf7d-4fb4-8504-717f93f5f2c1" providerId="ADAL" clId="{1806622C-302F-436F-B29E-5A56C7FF964C}" dt="2023-02-12T11:11:28.114" v="1827"/>
          <ac:spMkLst>
            <pc:docMk/>
            <pc:sldMk cId="2414720995" sldId="286"/>
            <ac:spMk id="343" creationId="{31ACC839-8825-A099-30B8-A2949E0AAFC0}"/>
          </ac:spMkLst>
        </pc:spChg>
        <pc:spChg chg="mod">
          <ac:chgData name="李　加一" userId="57c7aacc-bf7d-4fb4-8504-717f93f5f2c1" providerId="ADAL" clId="{1806622C-302F-436F-B29E-5A56C7FF964C}" dt="2023-02-12T11:11:28.114" v="1827"/>
          <ac:spMkLst>
            <pc:docMk/>
            <pc:sldMk cId="2414720995" sldId="286"/>
            <ac:spMk id="344" creationId="{78B6C6C0-180D-AC3D-D633-CB505F3913B8}"/>
          </ac:spMkLst>
        </pc:spChg>
        <pc:spChg chg="mod">
          <ac:chgData name="李　加一" userId="57c7aacc-bf7d-4fb4-8504-717f93f5f2c1" providerId="ADAL" clId="{1806622C-302F-436F-B29E-5A56C7FF964C}" dt="2023-02-12T11:11:28.114" v="1827"/>
          <ac:spMkLst>
            <pc:docMk/>
            <pc:sldMk cId="2414720995" sldId="286"/>
            <ac:spMk id="347" creationId="{E15ED88C-90FA-2D3D-EA7F-94486C9A6798}"/>
          </ac:spMkLst>
        </pc:spChg>
        <pc:spChg chg="mod">
          <ac:chgData name="李　加一" userId="57c7aacc-bf7d-4fb4-8504-717f93f5f2c1" providerId="ADAL" clId="{1806622C-302F-436F-B29E-5A56C7FF964C}" dt="2023-02-12T11:11:28.114" v="1827"/>
          <ac:spMkLst>
            <pc:docMk/>
            <pc:sldMk cId="2414720995" sldId="286"/>
            <ac:spMk id="348" creationId="{9C49B6BB-9350-A230-B1A2-09714A0DF92B}"/>
          </ac:spMkLst>
        </pc:spChg>
        <pc:spChg chg="mod">
          <ac:chgData name="李　加一" userId="57c7aacc-bf7d-4fb4-8504-717f93f5f2c1" providerId="ADAL" clId="{1806622C-302F-436F-B29E-5A56C7FF964C}" dt="2023-02-12T11:11:28.114" v="1827"/>
          <ac:spMkLst>
            <pc:docMk/>
            <pc:sldMk cId="2414720995" sldId="286"/>
            <ac:spMk id="351" creationId="{9AF33B0F-427B-BAB7-2C01-7197E3EE6D32}"/>
          </ac:spMkLst>
        </pc:spChg>
        <pc:spChg chg="mod">
          <ac:chgData name="李　加一" userId="57c7aacc-bf7d-4fb4-8504-717f93f5f2c1" providerId="ADAL" clId="{1806622C-302F-436F-B29E-5A56C7FF964C}" dt="2023-02-12T11:11:28.114" v="1827"/>
          <ac:spMkLst>
            <pc:docMk/>
            <pc:sldMk cId="2414720995" sldId="286"/>
            <ac:spMk id="356" creationId="{E1D5C793-608D-A1F9-1833-7B54FFFC3F26}"/>
          </ac:spMkLst>
        </pc:spChg>
        <pc:spChg chg="mod">
          <ac:chgData name="李　加一" userId="57c7aacc-bf7d-4fb4-8504-717f93f5f2c1" providerId="ADAL" clId="{1806622C-302F-436F-B29E-5A56C7FF964C}" dt="2023-02-12T11:11:28.114" v="1827"/>
          <ac:spMkLst>
            <pc:docMk/>
            <pc:sldMk cId="2414720995" sldId="286"/>
            <ac:spMk id="357" creationId="{6AC7AC5A-FA81-7D19-FCB1-CFAC958E464C}"/>
          </ac:spMkLst>
        </pc:spChg>
        <pc:spChg chg="mod">
          <ac:chgData name="李　加一" userId="57c7aacc-bf7d-4fb4-8504-717f93f5f2c1" providerId="ADAL" clId="{1806622C-302F-436F-B29E-5A56C7FF964C}" dt="2023-02-12T11:11:28.114" v="1827"/>
          <ac:spMkLst>
            <pc:docMk/>
            <pc:sldMk cId="2414720995" sldId="286"/>
            <ac:spMk id="358" creationId="{9032866C-A3DC-CF83-A777-D8E381910BD5}"/>
          </ac:spMkLst>
        </pc:spChg>
        <pc:spChg chg="mod">
          <ac:chgData name="李　加一" userId="57c7aacc-bf7d-4fb4-8504-717f93f5f2c1" providerId="ADAL" clId="{1806622C-302F-436F-B29E-5A56C7FF964C}" dt="2023-02-12T11:11:28.114" v="1827"/>
          <ac:spMkLst>
            <pc:docMk/>
            <pc:sldMk cId="2414720995" sldId="286"/>
            <ac:spMk id="360" creationId="{158D3D06-400C-00E6-8E63-6D57DB1A2653}"/>
          </ac:spMkLst>
        </pc:spChg>
        <pc:spChg chg="mod">
          <ac:chgData name="李　加一" userId="57c7aacc-bf7d-4fb4-8504-717f93f5f2c1" providerId="ADAL" clId="{1806622C-302F-436F-B29E-5A56C7FF964C}" dt="2023-02-12T11:11:28.114" v="1827"/>
          <ac:spMkLst>
            <pc:docMk/>
            <pc:sldMk cId="2414720995" sldId="286"/>
            <ac:spMk id="364" creationId="{529D4A0E-1C73-2AF4-B505-F8DBF25B214B}"/>
          </ac:spMkLst>
        </pc:spChg>
        <pc:spChg chg="mod">
          <ac:chgData name="李　加一" userId="57c7aacc-bf7d-4fb4-8504-717f93f5f2c1" providerId="ADAL" clId="{1806622C-302F-436F-B29E-5A56C7FF964C}" dt="2023-02-12T11:11:28.114" v="1827"/>
          <ac:spMkLst>
            <pc:docMk/>
            <pc:sldMk cId="2414720995" sldId="286"/>
            <ac:spMk id="367" creationId="{F5FC1AC5-51A3-3122-A3A9-59A1FB2415A1}"/>
          </ac:spMkLst>
        </pc:spChg>
        <pc:spChg chg="mod">
          <ac:chgData name="李　加一" userId="57c7aacc-bf7d-4fb4-8504-717f93f5f2c1" providerId="ADAL" clId="{1806622C-302F-436F-B29E-5A56C7FF964C}" dt="2023-02-12T11:11:28.114" v="1827"/>
          <ac:spMkLst>
            <pc:docMk/>
            <pc:sldMk cId="2414720995" sldId="286"/>
            <ac:spMk id="368" creationId="{032263BA-0212-6944-339B-5BAB73F719E2}"/>
          </ac:spMkLst>
        </pc:spChg>
        <pc:spChg chg="mod">
          <ac:chgData name="李　加一" userId="57c7aacc-bf7d-4fb4-8504-717f93f5f2c1" providerId="ADAL" clId="{1806622C-302F-436F-B29E-5A56C7FF964C}" dt="2023-02-12T11:11:28.114" v="1827"/>
          <ac:spMkLst>
            <pc:docMk/>
            <pc:sldMk cId="2414720995" sldId="286"/>
            <ac:spMk id="371" creationId="{071E9403-1009-1528-81F2-D7BB4D06B85E}"/>
          </ac:spMkLst>
        </pc:spChg>
        <pc:spChg chg="mod">
          <ac:chgData name="李　加一" userId="57c7aacc-bf7d-4fb4-8504-717f93f5f2c1" providerId="ADAL" clId="{1806622C-302F-436F-B29E-5A56C7FF964C}" dt="2023-02-12T11:11:28.114" v="1827"/>
          <ac:spMkLst>
            <pc:docMk/>
            <pc:sldMk cId="2414720995" sldId="286"/>
            <ac:spMk id="372" creationId="{3C3FBFA7-48A2-9069-7FFA-D7A398CA2F36}"/>
          </ac:spMkLst>
        </pc:spChg>
        <pc:spChg chg="mod">
          <ac:chgData name="李　加一" userId="57c7aacc-bf7d-4fb4-8504-717f93f5f2c1" providerId="ADAL" clId="{1806622C-302F-436F-B29E-5A56C7FF964C}" dt="2023-02-12T11:11:28.114" v="1827"/>
          <ac:spMkLst>
            <pc:docMk/>
            <pc:sldMk cId="2414720995" sldId="286"/>
            <ac:spMk id="375" creationId="{C6A15C27-AAC4-6565-35D2-6F5369981C3C}"/>
          </ac:spMkLst>
        </pc:spChg>
        <pc:spChg chg="mod">
          <ac:chgData name="李　加一" userId="57c7aacc-bf7d-4fb4-8504-717f93f5f2c1" providerId="ADAL" clId="{1806622C-302F-436F-B29E-5A56C7FF964C}" dt="2023-02-12T11:11:28.114" v="1827"/>
          <ac:spMkLst>
            <pc:docMk/>
            <pc:sldMk cId="2414720995" sldId="286"/>
            <ac:spMk id="376" creationId="{C95902EB-C279-E1DF-BCF6-4C59E7FBE97D}"/>
          </ac:spMkLst>
        </pc:spChg>
        <pc:spChg chg="mod">
          <ac:chgData name="李　加一" userId="57c7aacc-bf7d-4fb4-8504-717f93f5f2c1" providerId="ADAL" clId="{1806622C-302F-436F-B29E-5A56C7FF964C}" dt="2023-02-12T11:11:28.114" v="1827"/>
          <ac:spMkLst>
            <pc:docMk/>
            <pc:sldMk cId="2414720995" sldId="286"/>
            <ac:spMk id="379" creationId="{2034505B-2109-0FD2-D54B-9059456F0A3A}"/>
          </ac:spMkLst>
        </pc:spChg>
        <pc:spChg chg="mod">
          <ac:chgData name="李　加一" userId="57c7aacc-bf7d-4fb4-8504-717f93f5f2c1" providerId="ADAL" clId="{1806622C-302F-436F-B29E-5A56C7FF964C}" dt="2023-02-12T11:11:28.114" v="1827"/>
          <ac:spMkLst>
            <pc:docMk/>
            <pc:sldMk cId="2414720995" sldId="286"/>
            <ac:spMk id="380" creationId="{59CFD455-BE8E-7DF0-CC73-507D0BC4E576}"/>
          </ac:spMkLst>
        </pc:spChg>
        <pc:spChg chg="mod">
          <ac:chgData name="李　加一" userId="57c7aacc-bf7d-4fb4-8504-717f93f5f2c1" providerId="ADAL" clId="{1806622C-302F-436F-B29E-5A56C7FF964C}" dt="2023-02-12T11:11:28.114" v="1827"/>
          <ac:spMkLst>
            <pc:docMk/>
            <pc:sldMk cId="2414720995" sldId="286"/>
            <ac:spMk id="383" creationId="{2540E072-7298-6F74-E7E1-EF901AFC1668}"/>
          </ac:spMkLst>
        </pc:spChg>
        <pc:spChg chg="mod">
          <ac:chgData name="李　加一" userId="57c7aacc-bf7d-4fb4-8504-717f93f5f2c1" providerId="ADAL" clId="{1806622C-302F-436F-B29E-5A56C7FF964C}" dt="2023-02-12T11:11:28.114" v="1827"/>
          <ac:spMkLst>
            <pc:docMk/>
            <pc:sldMk cId="2414720995" sldId="286"/>
            <ac:spMk id="384" creationId="{523F0CA6-7246-C0E9-BFA5-684BF8184AC9}"/>
          </ac:spMkLst>
        </pc:spChg>
        <pc:spChg chg="mod">
          <ac:chgData name="李　加一" userId="57c7aacc-bf7d-4fb4-8504-717f93f5f2c1" providerId="ADAL" clId="{1806622C-302F-436F-B29E-5A56C7FF964C}" dt="2023-02-12T11:11:28.114" v="1827"/>
          <ac:spMkLst>
            <pc:docMk/>
            <pc:sldMk cId="2414720995" sldId="286"/>
            <ac:spMk id="387" creationId="{8F94F467-4EF8-A208-7D02-586ACC96DD9D}"/>
          </ac:spMkLst>
        </pc:spChg>
        <pc:spChg chg="mod">
          <ac:chgData name="李　加一" userId="57c7aacc-bf7d-4fb4-8504-717f93f5f2c1" providerId="ADAL" clId="{1806622C-302F-436F-B29E-5A56C7FF964C}" dt="2023-02-12T11:11:28.114" v="1827"/>
          <ac:spMkLst>
            <pc:docMk/>
            <pc:sldMk cId="2414720995" sldId="286"/>
            <ac:spMk id="388" creationId="{E0A5D71F-A9E7-4743-5E18-4A27F90C7EE9}"/>
          </ac:spMkLst>
        </pc:spChg>
        <pc:spChg chg="mod">
          <ac:chgData name="李　加一" userId="57c7aacc-bf7d-4fb4-8504-717f93f5f2c1" providerId="ADAL" clId="{1806622C-302F-436F-B29E-5A56C7FF964C}" dt="2023-02-12T11:11:28.114" v="1827"/>
          <ac:spMkLst>
            <pc:docMk/>
            <pc:sldMk cId="2414720995" sldId="286"/>
            <ac:spMk id="391" creationId="{306AF123-038F-296F-1E5E-A67E6BE079AF}"/>
          </ac:spMkLst>
        </pc:spChg>
        <pc:spChg chg="mod">
          <ac:chgData name="李　加一" userId="57c7aacc-bf7d-4fb4-8504-717f93f5f2c1" providerId="ADAL" clId="{1806622C-302F-436F-B29E-5A56C7FF964C}" dt="2023-02-12T11:11:28.114" v="1827"/>
          <ac:spMkLst>
            <pc:docMk/>
            <pc:sldMk cId="2414720995" sldId="286"/>
            <ac:spMk id="392" creationId="{7B447191-379D-185A-3ADB-BC10926A500A}"/>
          </ac:spMkLst>
        </pc:spChg>
        <pc:spChg chg="mod">
          <ac:chgData name="李　加一" userId="57c7aacc-bf7d-4fb4-8504-717f93f5f2c1" providerId="ADAL" clId="{1806622C-302F-436F-B29E-5A56C7FF964C}" dt="2023-02-12T11:11:28.114" v="1827"/>
          <ac:spMkLst>
            <pc:docMk/>
            <pc:sldMk cId="2414720995" sldId="286"/>
            <ac:spMk id="395" creationId="{DE918940-4B8D-8F22-534B-D859690BEF3F}"/>
          </ac:spMkLst>
        </pc:spChg>
        <pc:spChg chg="mod">
          <ac:chgData name="李　加一" userId="57c7aacc-bf7d-4fb4-8504-717f93f5f2c1" providerId="ADAL" clId="{1806622C-302F-436F-B29E-5A56C7FF964C}" dt="2023-02-12T11:11:28.114" v="1827"/>
          <ac:spMkLst>
            <pc:docMk/>
            <pc:sldMk cId="2414720995" sldId="286"/>
            <ac:spMk id="396" creationId="{18FC64A3-5B31-EE92-9B1B-5A593B6B62FE}"/>
          </ac:spMkLst>
        </pc:spChg>
        <pc:spChg chg="mod">
          <ac:chgData name="李　加一" userId="57c7aacc-bf7d-4fb4-8504-717f93f5f2c1" providerId="ADAL" clId="{1806622C-302F-436F-B29E-5A56C7FF964C}" dt="2023-02-12T11:11:28.114" v="1827"/>
          <ac:spMkLst>
            <pc:docMk/>
            <pc:sldMk cId="2414720995" sldId="286"/>
            <ac:spMk id="399" creationId="{C1FE8610-4DC7-A5BD-85AD-4D96B7005568}"/>
          </ac:spMkLst>
        </pc:spChg>
        <pc:spChg chg="mod">
          <ac:chgData name="李　加一" userId="57c7aacc-bf7d-4fb4-8504-717f93f5f2c1" providerId="ADAL" clId="{1806622C-302F-436F-B29E-5A56C7FF964C}" dt="2023-02-12T11:11:28.114" v="1827"/>
          <ac:spMkLst>
            <pc:docMk/>
            <pc:sldMk cId="2414720995" sldId="286"/>
            <ac:spMk id="404" creationId="{A1CBD317-79CC-ED5F-9CBE-F9C9C76B10EE}"/>
          </ac:spMkLst>
        </pc:spChg>
        <pc:spChg chg="mod">
          <ac:chgData name="李　加一" userId="57c7aacc-bf7d-4fb4-8504-717f93f5f2c1" providerId="ADAL" clId="{1806622C-302F-436F-B29E-5A56C7FF964C}" dt="2023-02-12T11:11:28.114" v="1827"/>
          <ac:spMkLst>
            <pc:docMk/>
            <pc:sldMk cId="2414720995" sldId="286"/>
            <ac:spMk id="405" creationId="{4BA9E435-A40E-8514-4914-E8A13B994E4F}"/>
          </ac:spMkLst>
        </pc:spChg>
        <pc:spChg chg="mod">
          <ac:chgData name="李　加一" userId="57c7aacc-bf7d-4fb4-8504-717f93f5f2c1" providerId="ADAL" clId="{1806622C-302F-436F-B29E-5A56C7FF964C}" dt="2023-02-12T11:11:28.114" v="1827"/>
          <ac:spMkLst>
            <pc:docMk/>
            <pc:sldMk cId="2414720995" sldId="286"/>
            <ac:spMk id="406" creationId="{FCFD0C61-4BEB-23C4-6A53-ADF389600EA9}"/>
          </ac:spMkLst>
        </pc:spChg>
        <pc:spChg chg="mod">
          <ac:chgData name="李　加一" userId="57c7aacc-bf7d-4fb4-8504-717f93f5f2c1" providerId="ADAL" clId="{1806622C-302F-436F-B29E-5A56C7FF964C}" dt="2023-02-12T11:11:28.114" v="1827"/>
          <ac:spMkLst>
            <pc:docMk/>
            <pc:sldMk cId="2414720995" sldId="286"/>
            <ac:spMk id="408" creationId="{0B3F2219-FBC4-F376-1C57-3E6D39C3C72E}"/>
          </ac:spMkLst>
        </pc:spChg>
        <pc:spChg chg="mod">
          <ac:chgData name="李　加一" userId="57c7aacc-bf7d-4fb4-8504-717f93f5f2c1" providerId="ADAL" clId="{1806622C-302F-436F-B29E-5A56C7FF964C}" dt="2023-02-12T11:11:28.114" v="1827"/>
          <ac:spMkLst>
            <pc:docMk/>
            <pc:sldMk cId="2414720995" sldId="286"/>
            <ac:spMk id="412" creationId="{A0B8B203-67CC-0C20-12A7-BB0421DC8D12}"/>
          </ac:spMkLst>
        </pc:spChg>
        <pc:spChg chg="mod">
          <ac:chgData name="李　加一" userId="57c7aacc-bf7d-4fb4-8504-717f93f5f2c1" providerId="ADAL" clId="{1806622C-302F-436F-B29E-5A56C7FF964C}" dt="2023-02-12T11:11:28.114" v="1827"/>
          <ac:spMkLst>
            <pc:docMk/>
            <pc:sldMk cId="2414720995" sldId="286"/>
            <ac:spMk id="415" creationId="{27CDDE95-E86A-7335-9305-CD6A731CA52F}"/>
          </ac:spMkLst>
        </pc:spChg>
        <pc:spChg chg="mod">
          <ac:chgData name="李　加一" userId="57c7aacc-bf7d-4fb4-8504-717f93f5f2c1" providerId="ADAL" clId="{1806622C-302F-436F-B29E-5A56C7FF964C}" dt="2023-02-12T11:11:28.114" v="1827"/>
          <ac:spMkLst>
            <pc:docMk/>
            <pc:sldMk cId="2414720995" sldId="286"/>
            <ac:spMk id="416" creationId="{B85766E4-4D66-C746-6003-DD270E31C710}"/>
          </ac:spMkLst>
        </pc:spChg>
        <pc:spChg chg="mod">
          <ac:chgData name="李　加一" userId="57c7aacc-bf7d-4fb4-8504-717f93f5f2c1" providerId="ADAL" clId="{1806622C-302F-436F-B29E-5A56C7FF964C}" dt="2023-02-12T11:11:28.114" v="1827"/>
          <ac:spMkLst>
            <pc:docMk/>
            <pc:sldMk cId="2414720995" sldId="286"/>
            <ac:spMk id="419" creationId="{00A2AB53-459B-ABDD-E2FD-1BB3A7B24AD4}"/>
          </ac:spMkLst>
        </pc:spChg>
        <pc:spChg chg="mod">
          <ac:chgData name="李　加一" userId="57c7aacc-bf7d-4fb4-8504-717f93f5f2c1" providerId="ADAL" clId="{1806622C-302F-436F-B29E-5A56C7FF964C}" dt="2023-02-12T11:11:28.114" v="1827"/>
          <ac:spMkLst>
            <pc:docMk/>
            <pc:sldMk cId="2414720995" sldId="286"/>
            <ac:spMk id="420" creationId="{A9A10CCB-E668-2790-B997-5539D71B8BBF}"/>
          </ac:spMkLst>
        </pc:spChg>
        <pc:spChg chg="mod">
          <ac:chgData name="李　加一" userId="57c7aacc-bf7d-4fb4-8504-717f93f5f2c1" providerId="ADAL" clId="{1806622C-302F-436F-B29E-5A56C7FF964C}" dt="2023-02-12T11:11:28.114" v="1827"/>
          <ac:spMkLst>
            <pc:docMk/>
            <pc:sldMk cId="2414720995" sldId="286"/>
            <ac:spMk id="423" creationId="{5BA520A8-7A6A-8750-4340-4C487B88FC47}"/>
          </ac:spMkLst>
        </pc:spChg>
        <pc:spChg chg="mod">
          <ac:chgData name="李　加一" userId="57c7aacc-bf7d-4fb4-8504-717f93f5f2c1" providerId="ADAL" clId="{1806622C-302F-436F-B29E-5A56C7FF964C}" dt="2023-02-12T11:11:28.114" v="1827"/>
          <ac:spMkLst>
            <pc:docMk/>
            <pc:sldMk cId="2414720995" sldId="286"/>
            <ac:spMk id="424" creationId="{EB5C9DF0-DFF6-9C0F-3616-CF3F3B3F8DA4}"/>
          </ac:spMkLst>
        </pc:spChg>
        <pc:spChg chg="mod">
          <ac:chgData name="李　加一" userId="57c7aacc-bf7d-4fb4-8504-717f93f5f2c1" providerId="ADAL" clId="{1806622C-302F-436F-B29E-5A56C7FF964C}" dt="2023-02-12T11:11:28.114" v="1827"/>
          <ac:spMkLst>
            <pc:docMk/>
            <pc:sldMk cId="2414720995" sldId="286"/>
            <ac:spMk id="427" creationId="{4B574194-B318-D932-CF12-FA248A135686}"/>
          </ac:spMkLst>
        </pc:spChg>
        <pc:spChg chg="mod">
          <ac:chgData name="李　加一" userId="57c7aacc-bf7d-4fb4-8504-717f93f5f2c1" providerId="ADAL" clId="{1806622C-302F-436F-B29E-5A56C7FF964C}" dt="2023-02-12T11:11:28.114" v="1827"/>
          <ac:spMkLst>
            <pc:docMk/>
            <pc:sldMk cId="2414720995" sldId="286"/>
            <ac:spMk id="428" creationId="{FEC574CA-07C8-84E3-F4F5-49305993CC7B}"/>
          </ac:spMkLst>
        </pc:spChg>
        <pc:spChg chg="mod">
          <ac:chgData name="李　加一" userId="57c7aacc-bf7d-4fb4-8504-717f93f5f2c1" providerId="ADAL" clId="{1806622C-302F-436F-B29E-5A56C7FF964C}" dt="2023-02-12T11:11:28.114" v="1827"/>
          <ac:spMkLst>
            <pc:docMk/>
            <pc:sldMk cId="2414720995" sldId="286"/>
            <ac:spMk id="431" creationId="{AFF4F2C2-D237-ED28-38E4-9C4F63167E62}"/>
          </ac:spMkLst>
        </pc:spChg>
        <pc:spChg chg="mod">
          <ac:chgData name="李　加一" userId="57c7aacc-bf7d-4fb4-8504-717f93f5f2c1" providerId="ADAL" clId="{1806622C-302F-436F-B29E-5A56C7FF964C}" dt="2023-02-12T11:11:28.114" v="1827"/>
          <ac:spMkLst>
            <pc:docMk/>
            <pc:sldMk cId="2414720995" sldId="286"/>
            <ac:spMk id="432" creationId="{DC370817-E0AD-ABDB-D30A-B0345A952A17}"/>
          </ac:spMkLst>
        </pc:spChg>
        <pc:spChg chg="mod">
          <ac:chgData name="李　加一" userId="57c7aacc-bf7d-4fb4-8504-717f93f5f2c1" providerId="ADAL" clId="{1806622C-302F-436F-B29E-5A56C7FF964C}" dt="2023-02-12T11:11:28.114" v="1827"/>
          <ac:spMkLst>
            <pc:docMk/>
            <pc:sldMk cId="2414720995" sldId="286"/>
            <ac:spMk id="435" creationId="{79FA5706-8640-2BDA-648F-12105C9E4720}"/>
          </ac:spMkLst>
        </pc:spChg>
        <pc:spChg chg="mod">
          <ac:chgData name="李　加一" userId="57c7aacc-bf7d-4fb4-8504-717f93f5f2c1" providerId="ADAL" clId="{1806622C-302F-436F-B29E-5A56C7FF964C}" dt="2023-02-12T11:11:28.114" v="1827"/>
          <ac:spMkLst>
            <pc:docMk/>
            <pc:sldMk cId="2414720995" sldId="286"/>
            <ac:spMk id="436" creationId="{5BCFF57B-9424-2A11-4290-5ABFEFACFE92}"/>
          </ac:spMkLst>
        </pc:spChg>
        <pc:spChg chg="mod">
          <ac:chgData name="李　加一" userId="57c7aacc-bf7d-4fb4-8504-717f93f5f2c1" providerId="ADAL" clId="{1806622C-302F-436F-B29E-5A56C7FF964C}" dt="2023-02-12T11:11:28.114" v="1827"/>
          <ac:spMkLst>
            <pc:docMk/>
            <pc:sldMk cId="2414720995" sldId="286"/>
            <ac:spMk id="439" creationId="{B05DEB43-E5F4-E830-A6D2-6BE7D86A65BC}"/>
          </ac:spMkLst>
        </pc:spChg>
        <pc:spChg chg="mod">
          <ac:chgData name="李　加一" userId="57c7aacc-bf7d-4fb4-8504-717f93f5f2c1" providerId="ADAL" clId="{1806622C-302F-436F-B29E-5A56C7FF964C}" dt="2023-02-12T11:11:28.114" v="1827"/>
          <ac:spMkLst>
            <pc:docMk/>
            <pc:sldMk cId="2414720995" sldId="286"/>
            <ac:spMk id="440" creationId="{B211395B-537F-3B34-4DBA-FDEE79B9244B}"/>
          </ac:spMkLst>
        </pc:spChg>
        <pc:spChg chg="mod">
          <ac:chgData name="李　加一" userId="57c7aacc-bf7d-4fb4-8504-717f93f5f2c1" providerId="ADAL" clId="{1806622C-302F-436F-B29E-5A56C7FF964C}" dt="2023-02-12T11:11:28.114" v="1827"/>
          <ac:spMkLst>
            <pc:docMk/>
            <pc:sldMk cId="2414720995" sldId="286"/>
            <ac:spMk id="443" creationId="{68CA48D9-9F65-3825-4E41-8BAF4F824F74}"/>
          </ac:spMkLst>
        </pc:spChg>
        <pc:spChg chg="mod">
          <ac:chgData name="李　加一" userId="57c7aacc-bf7d-4fb4-8504-717f93f5f2c1" providerId="ADAL" clId="{1806622C-302F-436F-B29E-5A56C7FF964C}" dt="2023-02-12T11:11:28.114" v="1827"/>
          <ac:spMkLst>
            <pc:docMk/>
            <pc:sldMk cId="2414720995" sldId="286"/>
            <ac:spMk id="444" creationId="{EC8C7905-06D4-17BD-70B2-AA5EA689CCEB}"/>
          </ac:spMkLst>
        </pc:spChg>
        <pc:spChg chg="mod">
          <ac:chgData name="李　加一" userId="57c7aacc-bf7d-4fb4-8504-717f93f5f2c1" providerId="ADAL" clId="{1806622C-302F-436F-B29E-5A56C7FF964C}" dt="2023-02-12T11:11:28.114" v="1827"/>
          <ac:spMkLst>
            <pc:docMk/>
            <pc:sldMk cId="2414720995" sldId="286"/>
            <ac:spMk id="447" creationId="{E3F3A99D-4EB0-5988-65F4-D1400AF2F671}"/>
          </ac:spMkLst>
        </pc:spChg>
        <pc:spChg chg="add del mod">
          <ac:chgData name="李　加一" userId="57c7aacc-bf7d-4fb4-8504-717f93f5f2c1" providerId="ADAL" clId="{1806622C-302F-436F-B29E-5A56C7FF964C}" dt="2023-02-12T11:11:31.069" v="1828"/>
          <ac:spMkLst>
            <pc:docMk/>
            <pc:sldMk cId="2414720995" sldId="286"/>
            <ac:spMk id="448" creationId="{B00087A2-F505-04B4-F03D-C30E8D2401C2}"/>
          </ac:spMkLst>
        </pc:spChg>
        <pc:spChg chg="add del mod">
          <ac:chgData name="李　加一" userId="57c7aacc-bf7d-4fb4-8504-717f93f5f2c1" providerId="ADAL" clId="{1806622C-302F-436F-B29E-5A56C7FF964C}" dt="2023-02-12T11:11:31.069" v="1828"/>
          <ac:spMkLst>
            <pc:docMk/>
            <pc:sldMk cId="2414720995" sldId="286"/>
            <ac:spMk id="449" creationId="{B5F1DE7C-1A0B-2576-D2E4-99E88B63B3A1}"/>
          </ac:spMkLst>
        </pc:spChg>
        <pc:spChg chg="add del mod">
          <ac:chgData name="李　加一" userId="57c7aacc-bf7d-4fb4-8504-717f93f5f2c1" providerId="ADAL" clId="{1806622C-302F-436F-B29E-5A56C7FF964C}" dt="2023-02-12T11:11:31.069" v="1828"/>
          <ac:spMkLst>
            <pc:docMk/>
            <pc:sldMk cId="2414720995" sldId="286"/>
            <ac:spMk id="450" creationId="{51837FF4-070E-A821-1CA6-BC7DD0380930}"/>
          </ac:spMkLst>
        </pc:spChg>
        <pc:spChg chg="add del mod">
          <ac:chgData name="李　加一" userId="57c7aacc-bf7d-4fb4-8504-717f93f5f2c1" providerId="ADAL" clId="{1806622C-302F-436F-B29E-5A56C7FF964C}" dt="2023-02-12T11:11:31.069" v="1828"/>
          <ac:spMkLst>
            <pc:docMk/>
            <pc:sldMk cId="2414720995" sldId="286"/>
            <ac:spMk id="451" creationId="{6D5B3B04-829C-0EDC-BCBD-7F90C868EAC9}"/>
          </ac:spMkLst>
        </pc:spChg>
        <pc:spChg chg="add del mod">
          <ac:chgData name="李　加一" userId="57c7aacc-bf7d-4fb4-8504-717f93f5f2c1" providerId="ADAL" clId="{1806622C-302F-436F-B29E-5A56C7FF964C}" dt="2023-02-12T11:11:31.069" v="1828"/>
          <ac:spMkLst>
            <pc:docMk/>
            <pc:sldMk cId="2414720995" sldId="286"/>
            <ac:spMk id="452" creationId="{6021296A-C82A-5B41-43E3-CE4C1B70BDF1}"/>
          </ac:spMkLst>
        </pc:spChg>
        <pc:spChg chg="add del mod">
          <ac:chgData name="李　加一" userId="57c7aacc-bf7d-4fb4-8504-717f93f5f2c1" providerId="ADAL" clId="{1806622C-302F-436F-B29E-5A56C7FF964C}" dt="2023-02-12T11:11:31.069" v="1828"/>
          <ac:spMkLst>
            <pc:docMk/>
            <pc:sldMk cId="2414720995" sldId="286"/>
            <ac:spMk id="453" creationId="{8B5823A5-2BB3-6CD9-520E-03048D39131B}"/>
          </ac:spMkLst>
        </pc:spChg>
        <pc:spChg chg="add del">
          <ac:chgData name="李　加一" userId="57c7aacc-bf7d-4fb4-8504-717f93f5f2c1" providerId="ADAL" clId="{1806622C-302F-436F-B29E-5A56C7FF964C}" dt="2023-02-12T11:12:55.968" v="1838" actId="11529"/>
          <ac:spMkLst>
            <pc:docMk/>
            <pc:sldMk cId="2414720995" sldId="286"/>
            <ac:spMk id="456" creationId="{671C568C-234E-2DE8-959D-60537CDC7FBD}"/>
          </ac:spMkLst>
        </pc:spChg>
        <pc:spChg chg="add del mod ord">
          <ac:chgData name="李　加一" userId="57c7aacc-bf7d-4fb4-8504-717f93f5f2c1" providerId="ADAL" clId="{1806622C-302F-436F-B29E-5A56C7FF964C}" dt="2023-02-12T11:14:50.676" v="1851" actId="478"/>
          <ac:spMkLst>
            <pc:docMk/>
            <pc:sldMk cId="2414720995" sldId="286"/>
            <ac:spMk id="457" creationId="{62C3AC59-0606-683B-074E-172FF6CF56A0}"/>
          </ac:spMkLst>
        </pc:spChg>
        <pc:spChg chg="add mod">
          <ac:chgData name="李　加一" userId="57c7aacc-bf7d-4fb4-8504-717f93f5f2c1" providerId="ADAL" clId="{1806622C-302F-436F-B29E-5A56C7FF964C}" dt="2023-02-12T11:17:57.951" v="1883" actId="693"/>
          <ac:spMkLst>
            <pc:docMk/>
            <pc:sldMk cId="2414720995" sldId="286"/>
            <ac:spMk id="458" creationId="{D6418A9F-078E-23D5-4C8C-AF1230CF0320}"/>
          </ac:spMkLst>
        </pc:spChg>
        <pc:grpChg chg="add del mod">
          <ac:chgData name="李　加一" userId="57c7aacc-bf7d-4fb4-8504-717f93f5f2c1" providerId="ADAL" clId="{1806622C-302F-436F-B29E-5A56C7FF964C}" dt="2023-02-12T11:11:31.069" v="1828"/>
          <ac:grpSpMkLst>
            <pc:docMk/>
            <pc:sldMk cId="2414720995" sldId="286"/>
            <ac:grpSpMk id="8" creationId="{FCDDCECB-776B-FE2E-2E68-67459C249B13}"/>
          </ac:grpSpMkLst>
        </pc:grpChg>
        <pc:grpChg chg="add del mod">
          <ac:chgData name="李　加一" userId="57c7aacc-bf7d-4fb4-8504-717f93f5f2c1" providerId="ADAL" clId="{1806622C-302F-436F-B29E-5A56C7FF964C}" dt="2023-02-12T11:11:31.069" v="1828"/>
          <ac:grpSpMkLst>
            <pc:docMk/>
            <pc:sldMk cId="2414720995" sldId="286"/>
            <ac:grpSpMk id="62" creationId="{79C94060-EFDC-F214-EA63-1EC1CA3C13F4}"/>
          </ac:grpSpMkLst>
        </pc:grpChg>
        <pc:grpChg chg="add del mod">
          <ac:chgData name="李　加一" userId="57c7aacc-bf7d-4fb4-8504-717f93f5f2c1" providerId="ADAL" clId="{1806622C-302F-436F-B29E-5A56C7FF964C}" dt="2023-02-12T11:11:31.069" v="1828"/>
          <ac:grpSpMkLst>
            <pc:docMk/>
            <pc:sldMk cId="2414720995" sldId="286"/>
            <ac:grpSpMk id="304" creationId="{A2D52336-1D4D-8A78-0E68-3266313667A4}"/>
          </ac:grpSpMkLst>
        </pc:grpChg>
        <pc:grpChg chg="add del mod">
          <ac:chgData name="李　加一" userId="57c7aacc-bf7d-4fb4-8504-717f93f5f2c1" providerId="ADAL" clId="{1806622C-302F-436F-B29E-5A56C7FF964C}" dt="2023-02-12T11:11:31.069" v="1828"/>
          <ac:grpSpMkLst>
            <pc:docMk/>
            <pc:sldMk cId="2414720995" sldId="286"/>
            <ac:grpSpMk id="352" creationId="{6EC4CC4F-4268-5C6B-D52D-9E09DFC10E3E}"/>
          </ac:grpSpMkLst>
        </pc:grpChg>
        <pc:grpChg chg="add del mod">
          <ac:chgData name="李　加一" userId="57c7aacc-bf7d-4fb4-8504-717f93f5f2c1" providerId="ADAL" clId="{1806622C-302F-436F-B29E-5A56C7FF964C}" dt="2023-02-12T11:11:31.069" v="1828"/>
          <ac:grpSpMkLst>
            <pc:docMk/>
            <pc:sldMk cId="2414720995" sldId="286"/>
            <ac:grpSpMk id="400" creationId="{B80DC7FD-BDB5-6447-9E1F-A41E6EE13A9E}"/>
          </ac:grpSpMkLst>
        </pc:grpChg>
        <pc:picChg chg="mod modCrop">
          <ac:chgData name="李　加一" userId="57c7aacc-bf7d-4fb4-8504-717f93f5f2c1" providerId="ADAL" clId="{1806622C-302F-436F-B29E-5A56C7FF964C}" dt="2023-02-12T11:15:26.387" v="1861" actId="1076"/>
          <ac:picMkLst>
            <pc:docMk/>
            <pc:sldMk cId="2414720995" sldId="286"/>
            <ac:picMk id="300" creationId="{4C6B54A2-C150-EFE8-D3A1-60C7DA43FD7D}"/>
          </ac:picMkLst>
        </pc:picChg>
        <pc:picChg chg="add mod">
          <ac:chgData name="李　加一" userId="57c7aacc-bf7d-4fb4-8504-717f93f5f2c1" providerId="ADAL" clId="{1806622C-302F-436F-B29E-5A56C7FF964C}" dt="2023-02-12T11:12:17.857" v="1834" actId="1076"/>
          <ac:picMkLst>
            <pc:docMk/>
            <pc:sldMk cId="2414720995" sldId="286"/>
            <ac:picMk id="455" creationId="{E89F7705-B5B1-CA9E-BC7B-3BB941F35BAB}"/>
          </ac:picMkLst>
        </pc:picChg>
        <pc:cxnChg chg="mod">
          <ac:chgData name="李　加一" userId="57c7aacc-bf7d-4fb4-8504-717f93f5f2c1" providerId="ADAL" clId="{1806622C-302F-436F-B29E-5A56C7FF964C}" dt="2023-02-12T11:11:28.114" v="1827"/>
          <ac:cxnSpMkLst>
            <pc:docMk/>
            <pc:sldMk cId="2414720995" sldId="286"/>
            <ac:cxnSpMk id="15" creationId="{0D9491C7-48A1-8A43-D4EB-33795872A845}"/>
          </ac:cxnSpMkLst>
        </pc:cxnChg>
        <pc:cxnChg chg="mod">
          <ac:chgData name="李　加一" userId="57c7aacc-bf7d-4fb4-8504-717f93f5f2c1" providerId="ADAL" clId="{1806622C-302F-436F-B29E-5A56C7FF964C}" dt="2023-02-12T11:11:28.114" v="1827"/>
          <ac:cxnSpMkLst>
            <pc:docMk/>
            <pc:sldMk cId="2414720995" sldId="286"/>
            <ac:cxnSpMk id="16" creationId="{97D2404A-1B1D-45CD-397C-1F2A62059E65}"/>
          </ac:cxnSpMkLst>
        </pc:cxnChg>
        <pc:cxnChg chg="mod">
          <ac:chgData name="李　加一" userId="57c7aacc-bf7d-4fb4-8504-717f93f5f2c1" providerId="ADAL" clId="{1806622C-302F-436F-B29E-5A56C7FF964C}" dt="2023-02-12T11:11:28.114" v="1827"/>
          <ac:cxnSpMkLst>
            <pc:docMk/>
            <pc:sldMk cId="2414720995" sldId="286"/>
            <ac:cxnSpMk id="17" creationId="{04C29A04-2714-2499-CBA5-846A416C32EF}"/>
          </ac:cxnSpMkLst>
        </pc:cxnChg>
        <pc:cxnChg chg="mod">
          <ac:chgData name="李　加一" userId="57c7aacc-bf7d-4fb4-8504-717f93f5f2c1" providerId="ADAL" clId="{1806622C-302F-436F-B29E-5A56C7FF964C}" dt="2023-02-12T11:11:28.114" v="1827"/>
          <ac:cxnSpMkLst>
            <pc:docMk/>
            <pc:sldMk cId="2414720995" sldId="286"/>
            <ac:cxnSpMk id="18" creationId="{792C55DF-65A9-8BCD-F2F5-8FA769F55332}"/>
          </ac:cxnSpMkLst>
        </pc:cxnChg>
        <pc:cxnChg chg="mod">
          <ac:chgData name="李　加一" userId="57c7aacc-bf7d-4fb4-8504-717f93f5f2c1" providerId="ADAL" clId="{1806622C-302F-436F-B29E-5A56C7FF964C}" dt="2023-02-12T11:11:28.114" v="1827"/>
          <ac:cxnSpMkLst>
            <pc:docMk/>
            <pc:sldMk cId="2414720995" sldId="286"/>
            <ac:cxnSpMk id="19" creationId="{AE27BD99-EE8A-7865-AEC4-A558577FC97E}"/>
          </ac:cxnSpMkLst>
        </pc:cxnChg>
        <pc:cxnChg chg="mod">
          <ac:chgData name="李　加一" userId="57c7aacc-bf7d-4fb4-8504-717f93f5f2c1" providerId="ADAL" clId="{1806622C-302F-436F-B29E-5A56C7FF964C}" dt="2023-02-12T11:11:28.114" v="1827"/>
          <ac:cxnSpMkLst>
            <pc:docMk/>
            <pc:sldMk cId="2414720995" sldId="286"/>
            <ac:cxnSpMk id="20" creationId="{60CC62EF-20D8-12BB-DF14-33E08EC1C6C0}"/>
          </ac:cxnSpMkLst>
        </pc:cxnChg>
        <pc:cxnChg chg="mod">
          <ac:chgData name="李　加一" userId="57c7aacc-bf7d-4fb4-8504-717f93f5f2c1" providerId="ADAL" clId="{1806622C-302F-436F-B29E-5A56C7FF964C}" dt="2023-02-12T11:11:28.114" v="1827"/>
          <ac:cxnSpMkLst>
            <pc:docMk/>
            <pc:sldMk cId="2414720995" sldId="286"/>
            <ac:cxnSpMk id="21" creationId="{907E20E0-FBAA-FD7B-CB49-9356DC481B13}"/>
          </ac:cxnSpMkLst>
        </pc:cxnChg>
        <pc:cxnChg chg="mod">
          <ac:chgData name="李　加一" userId="57c7aacc-bf7d-4fb4-8504-717f93f5f2c1" providerId="ADAL" clId="{1806622C-302F-436F-B29E-5A56C7FF964C}" dt="2023-02-12T11:11:28.114" v="1827"/>
          <ac:cxnSpMkLst>
            <pc:docMk/>
            <pc:sldMk cId="2414720995" sldId="286"/>
            <ac:cxnSpMk id="22" creationId="{8B929864-FE4E-802D-5713-6F03481FB12C}"/>
          </ac:cxnSpMkLst>
        </pc:cxnChg>
        <pc:cxnChg chg="mod">
          <ac:chgData name="李　加一" userId="57c7aacc-bf7d-4fb4-8504-717f93f5f2c1" providerId="ADAL" clId="{1806622C-302F-436F-B29E-5A56C7FF964C}" dt="2023-02-12T11:11:28.114" v="1827"/>
          <ac:cxnSpMkLst>
            <pc:docMk/>
            <pc:sldMk cId="2414720995" sldId="286"/>
            <ac:cxnSpMk id="23" creationId="{0F0A8FD5-6B57-9FB3-D28A-49D793C946BC}"/>
          </ac:cxnSpMkLst>
        </pc:cxnChg>
        <pc:cxnChg chg="mod">
          <ac:chgData name="李　加一" userId="57c7aacc-bf7d-4fb4-8504-717f93f5f2c1" providerId="ADAL" clId="{1806622C-302F-436F-B29E-5A56C7FF964C}" dt="2023-02-12T11:11:28.114" v="1827"/>
          <ac:cxnSpMkLst>
            <pc:docMk/>
            <pc:sldMk cId="2414720995" sldId="286"/>
            <ac:cxnSpMk id="24" creationId="{BD25DE17-3225-D21B-D3E7-928E18E36930}"/>
          </ac:cxnSpMkLst>
        </pc:cxnChg>
        <pc:cxnChg chg="mod">
          <ac:chgData name="李　加一" userId="57c7aacc-bf7d-4fb4-8504-717f93f5f2c1" providerId="ADAL" clId="{1806622C-302F-436F-B29E-5A56C7FF964C}" dt="2023-02-12T11:11:28.114" v="1827"/>
          <ac:cxnSpMkLst>
            <pc:docMk/>
            <pc:sldMk cId="2414720995" sldId="286"/>
            <ac:cxnSpMk id="25" creationId="{88D698A5-A782-71AD-C491-11E25572CD3A}"/>
          </ac:cxnSpMkLst>
        </pc:cxnChg>
        <pc:cxnChg chg="mod">
          <ac:chgData name="李　加一" userId="57c7aacc-bf7d-4fb4-8504-717f93f5f2c1" providerId="ADAL" clId="{1806622C-302F-436F-B29E-5A56C7FF964C}" dt="2023-02-12T11:11:28.114" v="1827"/>
          <ac:cxnSpMkLst>
            <pc:docMk/>
            <pc:sldMk cId="2414720995" sldId="286"/>
            <ac:cxnSpMk id="29" creationId="{8A34A604-D0C9-F93C-8E73-D11A6E714F5F}"/>
          </ac:cxnSpMkLst>
        </pc:cxnChg>
        <pc:cxnChg chg="mod">
          <ac:chgData name="李　加一" userId="57c7aacc-bf7d-4fb4-8504-717f93f5f2c1" providerId="ADAL" clId="{1806622C-302F-436F-B29E-5A56C7FF964C}" dt="2023-02-12T11:11:28.114" v="1827"/>
          <ac:cxnSpMkLst>
            <pc:docMk/>
            <pc:sldMk cId="2414720995" sldId="286"/>
            <ac:cxnSpMk id="32" creationId="{BB58C70C-00A7-1D12-ABB9-15930ED4B081}"/>
          </ac:cxnSpMkLst>
        </pc:cxnChg>
        <pc:cxnChg chg="mod">
          <ac:chgData name="李　加一" userId="57c7aacc-bf7d-4fb4-8504-717f93f5f2c1" providerId="ADAL" clId="{1806622C-302F-436F-B29E-5A56C7FF964C}" dt="2023-02-12T11:11:28.114" v="1827"/>
          <ac:cxnSpMkLst>
            <pc:docMk/>
            <pc:sldMk cId="2414720995" sldId="286"/>
            <ac:cxnSpMk id="33" creationId="{7E8072A4-7D77-454A-DC87-484579E79762}"/>
          </ac:cxnSpMkLst>
        </pc:cxnChg>
        <pc:cxnChg chg="mod">
          <ac:chgData name="李　加一" userId="57c7aacc-bf7d-4fb4-8504-717f93f5f2c1" providerId="ADAL" clId="{1806622C-302F-436F-B29E-5A56C7FF964C}" dt="2023-02-12T11:11:28.114" v="1827"/>
          <ac:cxnSpMkLst>
            <pc:docMk/>
            <pc:sldMk cId="2414720995" sldId="286"/>
            <ac:cxnSpMk id="34" creationId="{762A6BE0-5369-FF24-F0B8-01DF1ADB6553}"/>
          </ac:cxnSpMkLst>
        </pc:cxnChg>
        <pc:cxnChg chg="mod">
          <ac:chgData name="李　加一" userId="57c7aacc-bf7d-4fb4-8504-717f93f5f2c1" providerId="ADAL" clId="{1806622C-302F-436F-B29E-5A56C7FF964C}" dt="2023-02-12T11:11:28.114" v="1827"/>
          <ac:cxnSpMkLst>
            <pc:docMk/>
            <pc:sldMk cId="2414720995" sldId="286"/>
            <ac:cxnSpMk id="35" creationId="{8A547756-31EF-C07F-29C9-D18694B13524}"/>
          </ac:cxnSpMkLst>
        </pc:cxnChg>
        <pc:cxnChg chg="mod">
          <ac:chgData name="李　加一" userId="57c7aacc-bf7d-4fb4-8504-717f93f5f2c1" providerId="ADAL" clId="{1806622C-302F-436F-B29E-5A56C7FF964C}" dt="2023-02-12T11:11:28.114" v="1827"/>
          <ac:cxnSpMkLst>
            <pc:docMk/>
            <pc:sldMk cId="2414720995" sldId="286"/>
            <ac:cxnSpMk id="43" creationId="{C6492176-C26B-BF0A-7B45-7EF219CB919B}"/>
          </ac:cxnSpMkLst>
        </pc:cxnChg>
        <pc:cxnChg chg="mod">
          <ac:chgData name="李　加一" userId="57c7aacc-bf7d-4fb4-8504-717f93f5f2c1" providerId="ADAL" clId="{1806622C-302F-436F-B29E-5A56C7FF964C}" dt="2023-02-12T11:11:28.114" v="1827"/>
          <ac:cxnSpMkLst>
            <pc:docMk/>
            <pc:sldMk cId="2414720995" sldId="286"/>
            <ac:cxnSpMk id="44" creationId="{1D087F04-21E0-B2C4-1D3F-30CDD0A9858C}"/>
          </ac:cxnSpMkLst>
        </pc:cxnChg>
        <pc:cxnChg chg="mod">
          <ac:chgData name="李　加一" userId="57c7aacc-bf7d-4fb4-8504-717f93f5f2c1" providerId="ADAL" clId="{1806622C-302F-436F-B29E-5A56C7FF964C}" dt="2023-02-12T11:11:28.114" v="1827"/>
          <ac:cxnSpMkLst>
            <pc:docMk/>
            <pc:sldMk cId="2414720995" sldId="286"/>
            <ac:cxnSpMk id="45" creationId="{BD8970AF-8A46-C2B9-B289-388CC73077AB}"/>
          </ac:cxnSpMkLst>
        </pc:cxnChg>
        <pc:cxnChg chg="mod">
          <ac:chgData name="李　加一" userId="57c7aacc-bf7d-4fb4-8504-717f93f5f2c1" providerId="ADAL" clId="{1806622C-302F-436F-B29E-5A56C7FF964C}" dt="2023-02-12T11:11:28.114" v="1827"/>
          <ac:cxnSpMkLst>
            <pc:docMk/>
            <pc:sldMk cId="2414720995" sldId="286"/>
            <ac:cxnSpMk id="47" creationId="{2CF18780-7B65-9A9B-BA2B-A72AEC2D53BC}"/>
          </ac:cxnSpMkLst>
        </pc:cxnChg>
        <pc:cxnChg chg="mod">
          <ac:chgData name="李　加一" userId="57c7aacc-bf7d-4fb4-8504-717f93f5f2c1" providerId="ADAL" clId="{1806622C-302F-436F-B29E-5A56C7FF964C}" dt="2023-02-12T11:11:28.114" v="1827"/>
          <ac:cxnSpMkLst>
            <pc:docMk/>
            <pc:sldMk cId="2414720995" sldId="286"/>
            <ac:cxnSpMk id="48" creationId="{ACEBF4D4-A044-511A-9E28-5AF05D8814E7}"/>
          </ac:cxnSpMkLst>
        </pc:cxnChg>
        <pc:cxnChg chg="mod">
          <ac:chgData name="李　加一" userId="57c7aacc-bf7d-4fb4-8504-717f93f5f2c1" providerId="ADAL" clId="{1806622C-302F-436F-B29E-5A56C7FF964C}" dt="2023-02-12T11:11:28.114" v="1827"/>
          <ac:cxnSpMkLst>
            <pc:docMk/>
            <pc:sldMk cId="2414720995" sldId="286"/>
            <ac:cxnSpMk id="51" creationId="{4E9E6004-6154-43FD-2E9B-2C12FFFA9119}"/>
          </ac:cxnSpMkLst>
        </pc:cxnChg>
        <pc:cxnChg chg="mod">
          <ac:chgData name="李　加一" userId="57c7aacc-bf7d-4fb4-8504-717f93f5f2c1" providerId="ADAL" clId="{1806622C-302F-436F-B29E-5A56C7FF964C}" dt="2023-02-12T11:11:28.114" v="1827"/>
          <ac:cxnSpMkLst>
            <pc:docMk/>
            <pc:sldMk cId="2414720995" sldId="286"/>
            <ac:cxnSpMk id="52" creationId="{12345D75-AA45-B47D-4948-B82784CD905B}"/>
          </ac:cxnSpMkLst>
        </pc:cxnChg>
        <pc:cxnChg chg="mod">
          <ac:chgData name="李　加一" userId="57c7aacc-bf7d-4fb4-8504-717f93f5f2c1" providerId="ADAL" clId="{1806622C-302F-436F-B29E-5A56C7FF964C}" dt="2023-02-12T11:11:28.114" v="1827"/>
          <ac:cxnSpMkLst>
            <pc:docMk/>
            <pc:sldMk cId="2414720995" sldId="286"/>
            <ac:cxnSpMk id="54" creationId="{DC8A7416-FAC8-0AFD-3D6D-98053D50B48B}"/>
          </ac:cxnSpMkLst>
        </pc:cxnChg>
        <pc:cxnChg chg="mod">
          <ac:chgData name="李　加一" userId="57c7aacc-bf7d-4fb4-8504-717f93f5f2c1" providerId="ADAL" clId="{1806622C-302F-436F-B29E-5A56C7FF964C}" dt="2023-02-12T11:11:28.114" v="1827"/>
          <ac:cxnSpMkLst>
            <pc:docMk/>
            <pc:sldMk cId="2414720995" sldId="286"/>
            <ac:cxnSpMk id="55" creationId="{1670500D-9246-234D-FCDA-5C2CC5995025}"/>
          </ac:cxnSpMkLst>
        </pc:cxnChg>
        <pc:cxnChg chg="mod">
          <ac:chgData name="李　加一" userId="57c7aacc-bf7d-4fb4-8504-717f93f5f2c1" providerId="ADAL" clId="{1806622C-302F-436F-B29E-5A56C7FF964C}" dt="2023-02-12T11:11:28.114" v="1827"/>
          <ac:cxnSpMkLst>
            <pc:docMk/>
            <pc:sldMk cId="2414720995" sldId="286"/>
            <ac:cxnSpMk id="56" creationId="{181E30F9-43C8-4137-94BC-6E9563B6B3D0}"/>
          </ac:cxnSpMkLst>
        </pc:cxnChg>
        <pc:cxnChg chg="mod">
          <ac:chgData name="李　加一" userId="57c7aacc-bf7d-4fb4-8504-717f93f5f2c1" providerId="ADAL" clId="{1806622C-302F-436F-B29E-5A56C7FF964C}" dt="2023-02-12T11:11:28.114" v="1827"/>
          <ac:cxnSpMkLst>
            <pc:docMk/>
            <pc:sldMk cId="2414720995" sldId="286"/>
            <ac:cxnSpMk id="59" creationId="{FACE5AC2-1A5E-7675-8B3F-C29E70F4E971}"/>
          </ac:cxnSpMkLst>
        </pc:cxnChg>
        <pc:cxnChg chg="mod">
          <ac:chgData name="李　加一" userId="57c7aacc-bf7d-4fb4-8504-717f93f5f2c1" providerId="ADAL" clId="{1806622C-302F-436F-B29E-5A56C7FF964C}" dt="2023-02-12T11:11:28.114" v="1827"/>
          <ac:cxnSpMkLst>
            <pc:docMk/>
            <pc:sldMk cId="2414720995" sldId="286"/>
            <ac:cxnSpMk id="61" creationId="{602EE359-CBA9-61AE-C6C9-E6F823F4A8F3}"/>
          </ac:cxnSpMkLst>
        </pc:cxnChg>
        <pc:cxnChg chg="mod">
          <ac:chgData name="李　加一" userId="57c7aacc-bf7d-4fb4-8504-717f93f5f2c1" providerId="ADAL" clId="{1806622C-302F-436F-B29E-5A56C7FF964C}" dt="2023-02-12T11:11:28.114" v="1827"/>
          <ac:cxnSpMkLst>
            <pc:docMk/>
            <pc:sldMk cId="2414720995" sldId="286"/>
            <ac:cxnSpMk id="63" creationId="{78C90719-F0AE-C255-3065-BACA0FFD6CAB}"/>
          </ac:cxnSpMkLst>
        </pc:cxnChg>
        <pc:cxnChg chg="mod">
          <ac:chgData name="李　加一" userId="57c7aacc-bf7d-4fb4-8504-717f93f5f2c1" providerId="ADAL" clId="{1806622C-302F-436F-B29E-5A56C7FF964C}" dt="2023-02-12T11:11:28.114" v="1827"/>
          <ac:cxnSpMkLst>
            <pc:docMk/>
            <pc:sldMk cId="2414720995" sldId="286"/>
            <ac:cxnSpMk id="256" creationId="{E88860D2-3A69-31D9-AA5D-1B48158A460F}"/>
          </ac:cxnSpMkLst>
        </pc:cxnChg>
        <pc:cxnChg chg="mod">
          <ac:chgData name="李　加一" userId="57c7aacc-bf7d-4fb4-8504-717f93f5f2c1" providerId="ADAL" clId="{1806622C-302F-436F-B29E-5A56C7FF964C}" dt="2023-02-12T11:11:28.114" v="1827"/>
          <ac:cxnSpMkLst>
            <pc:docMk/>
            <pc:sldMk cId="2414720995" sldId="286"/>
            <ac:cxnSpMk id="257" creationId="{55E1F9B6-94EA-E0FB-7650-D3AA71414595}"/>
          </ac:cxnSpMkLst>
        </pc:cxnChg>
        <pc:cxnChg chg="mod">
          <ac:chgData name="李　加一" userId="57c7aacc-bf7d-4fb4-8504-717f93f5f2c1" providerId="ADAL" clId="{1806622C-302F-436F-B29E-5A56C7FF964C}" dt="2023-02-12T11:11:28.114" v="1827"/>
          <ac:cxnSpMkLst>
            <pc:docMk/>
            <pc:sldMk cId="2414720995" sldId="286"/>
            <ac:cxnSpMk id="261" creationId="{9178CE01-CCFC-E80C-08A0-8ECA88507D5D}"/>
          </ac:cxnSpMkLst>
        </pc:cxnChg>
        <pc:cxnChg chg="mod">
          <ac:chgData name="李　加一" userId="57c7aacc-bf7d-4fb4-8504-717f93f5f2c1" providerId="ADAL" clId="{1806622C-302F-436F-B29E-5A56C7FF964C}" dt="2023-02-12T11:11:28.114" v="1827"/>
          <ac:cxnSpMkLst>
            <pc:docMk/>
            <pc:sldMk cId="2414720995" sldId="286"/>
            <ac:cxnSpMk id="263" creationId="{42FDC978-1ED4-E2ED-44C9-7928636BFB73}"/>
          </ac:cxnSpMkLst>
        </pc:cxnChg>
        <pc:cxnChg chg="mod">
          <ac:chgData name="李　加一" userId="57c7aacc-bf7d-4fb4-8504-717f93f5f2c1" providerId="ADAL" clId="{1806622C-302F-436F-B29E-5A56C7FF964C}" dt="2023-02-12T11:11:28.114" v="1827"/>
          <ac:cxnSpMkLst>
            <pc:docMk/>
            <pc:sldMk cId="2414720995" sldId="286"/>
            <ac:cxnSpMk id="264" creationId="{7F96ADA1-8494-719D-C4BF-57C81B4E22ED}"/>
          </ac:cxnSpMkLst>
        </pc:cxnChg>
        <pc:cxnChg chg="mod">
          <ac:chgData name="李　加一" userId="57c7aacc-bf7d-4fb4-8504-717f93f5f2c1" providerId="ADAL" clId="{1806622C-302F-436F-B29E-5A56C7FF964C}" dt="2023-02-12T11:11:28.114" v="1827"/>
          <ac:cxnSpMkLst>
            <pc:docMk/>
            <pc:sldMk cId="2414720995" sldId="286"/>
            <ac:cxnSpMk id="265" creationId="{A62BF3CA-C377-72FE-0A6D-02C3BAACE40E}"/>
          </ac:cxnSpMkLst>
        </pc:cxnChg>
        <pc:cxnChg chg="mod">
          <ac:chgData name="李　加一" userId="57c7aacc-bf7d-4fb4-8504-717f93f5f2c1" providerId="ADAL" clId="{1806622C-302F-436F-B29E-5A56C7FF964C}" dt="2023-02-12T11:11:28.114" v="1827"/>
          <ac:cxnSpMkLst>
            <pc:docMk/>
            <pc:sldMk cId="2414720995" sldId="286"/>
            <ac:cxnSpMk id="267" creationId="{278092BE-BE7B-9012-F4A2-DDB132CF2D66}"/>
          </ac:cxnSpMkLst>
        </pc:cxnChg>
        <pc:cxnChg chg="mod">
          <ac:chgData name="李　加一" userId="57c7aacc-bf7d-4fb4-8504-717f93f5f2c1" providerId="ADAL" clId="{1806622C-302F-436F-B29E-5A56C7FF964C}" dt="2023-02-12T11:11:28.114" v="1827"/>
          <ac:cxnSpMkLst>
            <pc:docMk/>
            <pc:sldMk cId="2414720995" sldId="286"/>
            <ac:cxnSpMk id="268" creationId="{DA811F9A-ED52-804F-ACA4-0BC3701C64C1}"/>
          </ac:cxnSpMkLst>
        </pc:cxnChg>
        <pc:cxnChg chg="mod">
          <ac:chgData name="李　加一" userId="57c7aacc-bf7d-4fb4-8504-717f93f5f2c1" providerId="ADAL" clId="{1806622C-302F-436F-B29E-5A56C7FF964C}" dt="2023-02-12T11:11:28.114" v="1827"/>
          <ac:cxnSpMkLst>
            <pc:docMk/>
            <pc:sldMk cId="2414720995" sldId="286"/>
            <ac:cxnSpMk id="271" creationId="{0B356021-7D19-27FC-8F94-27FEBA9AA804}"/>
          </ac:cxnSpMkLst>
        </pc:cxnChg>
        <pc:cxnChg chg="mod">
          <ac:chgData name="李　加一" userId="57c7aacc-bf7d-4fb4-8504-717f93f5f2c1" providerId="ADAL" clId="{1806622C-302F-436F-B29E-5A56C7FF964C}" dt="2023-02-12T11:11:28.114" v="1827"/>
          <ac:cxnSpMkLst>
            <pc:docMk/>
            <pc:sldMk cId="2414720995" sldId="286"/>
            <ac:cxnSpMk id="272" creationId="{80B8550E-8B3B-62C7-A025-6D0A4B83CF31}"/>
          </ac:cxnSpMkLst>
        </pc:cxnChg>
        <pc:cxnChg chg="mod">
          <ac:chgData name="李　加一" userId="57c7aacc-bf7d-4fb4-8504-717f93f5f2c1" providerId="ADAL" clId="{1806622C-302F-436F-B29E-5A56C7FF964C}" dt="2023-02-12T11:11:28.114" v="1827"/>
          <ac:cxnSpMkLst>
            <pc:docMk/>
            <pc:sldMk cId="2414720995" sldId="286"/>
            <ac:cxnSpMk id="275" creationId="{2DB31246-D115-2FA9-B77F-D80DFE6F0B79}"/>
          </ac:cxnSpMkLst>
        </pc:cxnChg>
        <pc:cxnChg chg="mod">
          <ac:chgData name="李　加一" userId="57c7aacc-bf7d-4fb4-8504-717f93f5f2c1" providerId="ADAL" clId="{1806622C-302F-436F-B29E-5A56C7FF964C}" dt="2023-02-12T11:11:28.114" v="1827"/>
          <ac:cxnSpMkLst>
            <pc:docMk/>
            <pc:sldMk cId="2414720995" sldId="286"/>
            <ac:cxnSpMk id="276" creationId="{0CC00478-D36A-169A-DE91-8C50FA52F17E}"/>
          </ac:cxnSpMkLst>
        </pc:cxnChg>
        <pc:cxnChg chg="mod">
          <ac:chgData name="李　加一" userId="57c7aacc-bf7d-4fb4-8504-717f93f5f2c1" providerId="ADAL" clId="{1806622C-302F-436F-B29E-5A56C7FF964C}" dt="2023-02-12T11:11:28.114" v="1827"/>
          <ac:cxnSpMkLst>
            <pc:docMk/>
            <pc:sldMk cId="2414720995" sldId="286"/>
            <ac:cxnSpMk id="279" creationId="{E0361C4E-BD2C-4E3A-9955-C732577D71AF}"/>
          </ac:cxnSpMkLst>
        </pc:cxnChg>
        <pc:cxnChg chg="mod">
          <ac:chgData name="李　加一" userId="57c7aacc-bf7d-4fb4-8504-717f93f5f2c1" providerId="ADAL" clId="{1806622C-302F-436F-B29E-5A56C7FF964C}" dt="2023-02-12T11:11:28.114" v="1827"/>
          <ac:cxnSpMkLst>
            <pc:docMk/>
            <pc:sldMk cId="2414720995" sldId="286"/>
            <ac:cxnSpMk id="280" creationId="{99889253-F1DF-E2C2-A928-178C1ADBD166}"/>
          </ac:cxnSpMkLst>
        </pc:cxnChg>
        <pc:cxnChg chg="mod">
          <ac:chgData name="李　加一" userId="57c7aacc-bf7d-4fb4-8504-717f93f5f2c1" providerId="ADAL" clId="{1806622C-302F-436F-B29E-5A56C7FF964C}" dt="2023-02-12T11:11:28.114" v="1827"/>
          <ac:cxnSpMkLst>
            <pc:docMk/>
            <pc:sldMk cId="2414720995" sldId="286"/>
            <ac:cxnSpMk id="283" creationId="{958A5D0A-F0D6-A870-0BD3-77CB8E97D944}"/>
          </ac:cxnSpMkLst>
        </pc:cxnChg>
        <pc:cxnChg chg="mod">
          <ac:chgData name="李　加一" userId="57c7aacc-bf7d-4fb4-8504-717f93f5f2c1" providerId="ADAL" clId="{1806622C-302F-436F-B29E-5A56C7FF964C}" dt="2023-02-12T11:11:28.114" v="1827"/>
          <ac:cxnSpMkLst>
            <pc:docMk/>
            <pc:sldMk cId="2414720995" sldId="286"/>
            <ac:cxnSpMk id="284" creationId="{74FA8682-C546-4F51-D1AD-653FB6B75CC1}"/>
          </ac:cxnSpMkLst>
        </pc:cxnChg>
        <pc:cxnChg chg="mod">
          <ac:chgData name="李　加一" userId="57c7aacc-bf7d-4fb4-8504-717f93f5f2c1" providerId="ADAL" clId="{1806622C-302F-436F-B29E-5A56C7FF964C}" dt="2023-02-12T11:11:28.114" v="1827"/>
          <ac:cxnSpMkLst>
            <pc:docMk/>
            <pc:sldMk cId="2414720995" sldId="286"/>
            <ac:cxnSpMk id="287" creationId="{7174A3F8-8466-23EB-0152-6B3714CBDA7C}"/>
          </ac:cxnSpMkLst>
        </pc:cxnChg>
        <pc:cxnChg chg="mod">
          <ac:chgData name="李　加一" userId="57c7aacc-bf7d-4fb4-8504-717f93f5f2c1" providerId="ADAL" clId="{1806622C-302F-436F-B29E-5A56C7FF964C}" dt="2023-02-12T11:11:28.114" v="1827"/>
          <ac:cxnSpMkLst>
            <pc:docMk/>
            <pc:sldMk cId="2414720995" sldId="286"/>
            <ac:cxnSpMk id="288" creationId="{02722F42-A0FA-7566-C3D0-272BAD00FD93}"/>
          </ac:cxnSpMkLst>
        </pc:cxnChg>
        <pc:cxnChg chg="mod">
          <ac:chgData name="李　加一" userId="57c7aacc-bf7d-4fb4-8504-717f93f5f2c1" providerId="ADAL" clId="{1806622C-302F-436F-B29E-5A56C7FF964C}" dt="2023-02-12T11:11:28.114" v="1827"/>
          <ac:cxnSpMkLst>
            <pc:docMk/>
            <pc:sldMk cId="2414720995" sldId="286"/>
            <ac:cxnSpMk id="291" creationId="{DBD21B91-DB28-6D87-78AF-08FB56C0A2CE}"/>
          </ac:cxnSpMkLst>
        </pc:cxnChg>
        <pc:cxnChg chg="mod">
          <ac:chgData name="李　加一" userId="57c7aacc-bf7d-4fb4-8504-717f93f5f2c1" providerId="ADAL" clId="{1806622C-302F-436F-B29E-5A56C7FF964C}" dt="2023-02-12T11:11:28.114" v="1827"/>
          <ac:cxnSpMkLst>
            <pc:docMk/>
            <pc:sldMk cId="2414720995" sldId="286"/>
            <ac:cxnSpMk id="292" creationId="{0BC4A40D-8E5F-8B63-8868-19222916B729}"/>
          </ac:cxnSpMkLst>
        </pc:cxnChg>
        <pc:cxnChg chg="mod">
          <ac:chgData name="李　加一" userId="57c7aacc-bf7d-4fb4-8504-717f93f5f2c1" providerId="ADAL" clId="{1806622C-302F-436F-B29E-5A56C7FF964C}" dt="2023-02-12T11:11:28.114" v="1827"/>
          <ac:cxnSpMkLst>
            <pc:docMk/>
            <pc:sldMk cId="2414720995" sldId="286"/>
            <ac:cxnSpMk id="295" creationId="{D98A794C-BD21-62A2-64D4-7752C15E3E06}"/>
          </ac:cxnSpMkLst>
        </pc:cxnChg>
        <pc:cxnChg chg="mod">
          <ac:chgData name="李　加一" userId="57c7aacc-bf7d-4fb4-8504-717f93f5f2c1" providerId="ADAL" clId="{1806622C-302F-436F-B29E-5A56C7FF964C}" dt="2023-02-12T11:11:28.114" v="1827"/>
          <ac:cxnSpMkLst>
            <pc:docMk/>
            <pc:sldMk cId="2414720995" sldId="286"/>
            <ac:cxnSpMk id="296" creationId="{EC3385B2-2093-39EB-888A-059FBB8610D0}"/>
          </ac:cxnSpMkLst>
        </pc:cxnChg>
        <pc:cxnChg chg="mod">
          <ac:chgData name="李　加一" userId="57c7aacc-bf7d-4fb4-8504-717f93f5f2c1" providerId="ADAL" clId="{1806622C-302F-436F-B29E-5A56C7FF964C}" dt="2023-02-12T11:11:28.114" v="1827"/>
          <ac:cxnSpMkLst>
            <pc:docMk/>
            <pc:sldMk cId="2414720995" sldId="286"/>
            <ac:cxnSpMk id="301" creationId="{6DB0CAB6-DECC-B72D-2E32-3E503B35637A}"/>
          </ac:cxnSpMkLst>
        </pc:cxnChg>
        <pc:cxnChg chg="mod">
          <ac:chgData name="李　加一" userId="57c7aacc-bf7d-4fb4-8504-717f93f5f2c1" providerId="ADAL" clId="{1806622C-302F-436F-B29E-5A56C7FF964C}" dt="2023-02-12T11:11:28.114" v="1827"/>
          <ac:cxnSpMkLst>
            <pc:docMk/>
            <pc:sldMk cId="2414720995" sldId="286"/>
            <ac:cxnSpMk id="302" creationId="{2FE9B387-1F23-328F-96A4-CBAA88C2A2AF}"/>
          </ac:cxnSpMkLst>
        </pc:cxnChg>
        <pc:cxnChg chg="mod">
          <ac:chgData name="李　加一" userId="57c7aacc-bf7d-4fb4-8504-717f93f5f2c1" providerId="ADAL" clId="{1806622C-302F-436F-B29E-5A56C7FF964C}" dt="2023-02-12T11:11:28.114" v="1827"/>
          <ac:cxnSpMkLst>
            <pc:docMk/>
            <pc:sldMk cId="2414720995" sldId="286"/>
            <ac:cxnSpMk id="305" creationId="{CF7D3E4E-F7E7-0999-4468-498EA5A049E8}"/>
          </ac:cxnSpMkLst>
        </pc:cxnChg>
        <pc:cxnChg chg="mod">
          <ac:chgData name="李　加一" userId="57c7aacc-bf7d-4fb4-8504-717f93f5f2c1" providerId="ADAL" clId="{1806622C-302F-436F-B29E-5A56C7FF964C}" dt="2023-02-12T11:11:28.114" v="1827"/>
          <ac:cxnSpMkLst>
            <pc:docMk/>
            <pc:sldMk cId="2414720995" sldId="286"/>
            <ac:cxnSpMk id="306" creationId="{A492FFCE-DE2A-A814-72FE-4BB930A8B1C6}"/>
          </ac:cxnSpMkLst>
        </pc:cxnChg>
        <pc:cxnChg chg="mod">
          <ac:chgData name="李　加一" userId="57c7aacc-bf7d-4fb4-8504-717f93f5f2c1" providerId="ADAL" clId="{1806622C-302F-436F-B29E-5A56C7FF964C}" dt="2023-02-12T11:11:28.114" v="1827"/>
          <ac:cxnSpMkLst>
            <pc:docMk/>
            <pc:sldMk cId="2414720995" sldId="286"/>
            <ac:cxnSpMk id="307" creationId="{3CC8AA87-3D3D-3238-2C00-E663956F8612}"/>
          </ac:cxnSpMkLst>
        </pc:cxnChg>
        <pc:cxnChg chg="mod">
          <ac:chgData name="李　加一" userId="57c7aacc-bf7d-4fb4-8504-717f93f5f2c1" providerId="ADAL" clId="{1806622C-302F-436F-B29E-5A56C7FF964C}" dt="2023-02-12T11:11:28.114" v="1827"/>
          <ac:cxnSpMkLst>
            <pc:docMk/>
            <pc:sldMk cId="2414720995" sldId="286"/>
            <ac:cxnSpMk id="311" creationId="{AE958879-5A28-69FB-AB38-FEB415CD6257}"/>
          </ac:cxnSpMkLst>
        </pc:cxnChg>
        <pc:cxnChg chg="mod">
          <ac:chgData name="李　加一" userId="57c7aacc-bf7d-4fb4-8504-717f93f5f2c1" providerId="ADAL" clId="{1806622C-302F-436F-B29E-5A56C7FF964C}" dt="2023-02-12T11:11:28.114" v="1827"/>
          <ac:cxnSpMkLst>
            <pc:docMk/>
            <pc:sldMk cId="2414720995" sldId="286"/>
            <ac:cxnSpMk id="313" creationId="{1A0FE236-B935-EE58-607D-570316E86514}"/>
          </ac:cxnSpMkLst>
        </pc:cxnChg>
        <pc:cxnChg chg="mod">
          <ac:chgData name="李　加一" userId="57c7aacc-bf7d-4fb4-8504-717f93f5f2c1" providerId="ADAL" clId="{1806622C-302F-436F-B29E-5A56C7FF964C}" dt="2023-02-12T11:11:28.114" v="1827"/>
          <ac:cxnSpMkLst>
            <pc:docMk/>
            <pc:sldMk cId="2414720995" sldId="286"/>
            <ac:cxnSpMk id="314" creationId="{57A12E26-3106-0B99-1139-0234BCCE457D}"/>
          </ac:cxnSpMkLst>
        </pc:cxnChg>
        <pc:cxnChg chg="mod">
          <ac:chgData name="李　加一" userId="57c7aacc-bf7d-4fb4-8504-717f93f5f2c1" providerId="ADAL" clId="{1806622C-302F-436F-B29E-5A56C7FF964C}" dt="2023-02-12T11:11:28.114" v="1827"/>
          <ac:cxnSpMkLst>
            <pc:docMk/>
            <pc:sldMk cId="2414720995" sldId="286"/>
            <ac:cxnSpMk id="315" creationId="{B7825259-C6C0-BAF0-06CD-8C4DA04790CE}"/>
          </ac:cxnSpMkLst>
        </pc:cxnChg>
        <pc:cxnChg chg="mod">
          <ac:chgData name="李　加一" userId="57c7aacc-bf7d-4fb4-8504-717f93f5f2c1" providerId="ADAL" clId="{1806622C-302F-436F-B29E-5A56C7FF964C}" dt="2023-02-12T11:11:28.114" v="1827"/>
          <ac:cxnSpMkLst>
            <pc:docMk/>
            <pc:sldMk cId="2414720995" sldId="286"/>
            <ac:cxnSpMk id="317" creationId="{9709383B-FAF9-4B47-FCEE-786A4F9F40E2}"/>
          </ac:cxnSpMkLst>
        </pc:cxnChg>
        <pc:cxnChg chg="mod">
          <ac:chgData name="李　加一" userId="57c7aacc-bf7d-4fb4-8504-717f93f5f2c1" providerId="ADAL" clId="{1806622C-302F-436F-B29E-5A56C7FF964C}" dt="2023-02-12T11:11:28.114" v="1827"/>
          <ac:cxnSpMkLst>
            <pc:docMk/>
            <pc:sldMk cId="2414720995" sldId="286"/>
            <ac:cxnSpMk id="318" creationId="{8301ECD6-4150-158E-4071-8307D4FB84BB}"/>
          </ac:cxnSpMkLst>
        </pc:cxnChg>
        <pc:cxnChg chg="mod">
          <ac:chgData name="李　加一" userId="57c7aacc-bf7d-4fb4-8504-717f93f5f2c1" providerId="ADAL" clId="{1806622C-302F-436F-B29E-5A56C7FF964C}" dt="2023-02-12T11:11:28.114" v="1827"/>
          <ac:cxnSpMkLst>
            <pc:docMk/>
            <pc:sldMk cId="2414720995" sldId="286"/>
            <ac:cxnSpMk id="321" creationId="{2782CE81-F8DA-B783-6B81-FABA36D8C007}"/>
          </ac:cxnSpMkLst>
        </pc:cxnChg>
        <pc:cxnChg chg="mod">
          <ac:chgData name="李　加一" userId="57c7aacc-bf7d-4fb4-8504-717f93f5f2c1" providerId="ADAL" clId="{1806622C-302F-436F-B29E-5A56C7FF964C}" dt="2023-02-12T11:11:28.114" v="1827"/>
          <ac:cxnSpMkLst>
            <pc:docMk/>
            <pc:sldMk cId="2414720995" sldId="286"/>
            <ac:cxnSpMk id="322" creationId="{2283C627-5289-B3C5-4FBE-8FDC3CB9B084}"/>
          </ac:cxnSpMkLst>
        </pc:cxnChg>
        <pc:cxnChg chg="mod">
          <ac:chgData name="李　加一" userId="57c7aacc-bf7d-4fb4-8504-717f93f5f2c1" providerId="ADAL" clId="{1806622C-302F-436F-B29E-5A56C7FF964C}" dt="2023-02-12T11:11:28.114" v="1827"/>
          <ac:cxnSpMkLst>
            <pc:docMk/>
            <pc:sldMk cId="2414720995" sldId="286"/>
            <ac:cxnSpMk id="325" creationId="{4C523B3B-7D04-8A56-9F7B-EE7681A103E8}"/>
          </ac:cxnSpMkLst>
        </pc:cxnChg>
        <pc:cxnChg chg="mod">
          <ac:chgData name="李　加一" userId="57c7aacc-bf7d-4fb4-8504-717f93f5f2c1" providerId="ADAL" clId="{1806622C-302F-436F-B29E-5A56C7FF964C}" dt="2023-02-12T11:11:28.114" v="1827"/>
          <ac:cxnSpMkLst>
            <pc:docMk/>
            <pc:sldMk cId="2414720995" sldId="286"/>
            <ac:cxnSpMk id="326" creationId="{F515C397-23B4-47CB-4EDB-C0F2CF7EAACD}"/>
          </ac:cxnSpMkLst>
        </pc:cxnChg>
        <pc:cxnChg chg="mod">
          <ac:chgData name="李　加一" userId="57c7aacc-bf7d-4fb4-8504-717f93f5f2c1" providerId="ADAL" clId="{1806622C-302F-436F-B29E-5A56C7FF964C}" dt="2023-02-12T11:11:28.114" v="1827"/>
          <ac:cxnSpMkLst>
            <pc:docMk/>
            <pc:sldMk cId="2414720995" sldId="286"/>
            <ac:cxnSpMk id="329" creationId="{8F4510B6-86F1-F85D-FAED-7E21EF8F4B05}"/>
          </ac:cxnSpMkLst>
        </pc:cxnChg>
        <pc:cxnChg chg="mod">
          <ac:chgData name="李　加一" userId="57c7aacc-bf7d-4fb4-8504-717f93f5f2c1" providerId="ADAL" clId="{1806622C-302F-436F-B29E-5A56C7FF964C}" dt="2023-02-12T11:11:28.114" v="1827"/>
          <ac:cxnSpMkLst>
            <pc:docMk/>
            <pc:sldMk cId="2414720995" sldId="286"/>
            <ac:cxnSpMk id="330" creationId="{1D70B967-4407-B4B8-D0CB-B385B2183E97}"/>
          </ac:cxnSpMkLst>
        </pc:cxnChg>
        <pc:cxnChg chg="mod">
          <ac:chgData name="李　加一" userId="57c7aacc-bf7d-4fb4-8504-717f93f5f2c1" providerId="ADAL" clId="{1806622C-302F-436F-B29E-5A56C7FF964C}" dt="2023-02-12T11:11:28.114" v="1827"/>
          <ac:cxnSpMkLst>
            <pc:docMk/>
            <pc:sldMk cId="2414720995" sldId="286"/>
            <ac:cxnSpMk id="333" creationId="{87D0EBEC-5EDE-F479-F36D-7A938714A7F4}"/>
          </ac:cxnSpMkLst>
        </pc:cxnChg>
        <pc:cxnChg chg="mod">
          <ac:chgData name="李　加一" userId="57c7aacc-bf7d-4fb4-8504-717f93f5f2c1" providerId="ADAL" clId="{1806622C-302F-436F-B29E-5A56C7FF964C}" dt="2023-02-12T11:11:28.114" v="1827"/>
          <ac:cxnSpMkLst>
            <pc:docMk/>
            <pc:sldMk cId="2414720995" sldId="286"/>
            <ac:cxnSpMk id="334" creationId="{27A307E3-5428-6111-ECD2-528D5EAE157B}"/>
          </ac:cxnSpMkLst>
        </pc:cxnChg>
        <pc:cxnChg chg="mod">
          <ac:chgData name="李　加一" userId="57c7aacc-bf7d-4fb4-8504-717f93f5f2c1" providerId="ADAL" clId="{1806622C-302F-436F-B29E-5A56C7FF964C}" dt="2023-02-12T11:11:28.114" v="1827"/>
          <ac:cxnSpMkLst>
            <pc:docMk/>
            <pc:sldMk cId="2414720995" sldId="286"/>
            <ac:cxnSpMk id="337" creationId="{90BAFA93-E6D3-1447-5219-49A183658ACF}"/>
          </ac:cxnSpMkLst>
        </pc:cxnChg>
        <pc:cxnChg chg="mod">
          <ac:chgData name="李　加一" userId="57c7aacc-bf7d-4fb4-8504-717f93f5f2c1" providerId="ADAL" clId="{1806622C-302F-436F-B29E-5A56C7FF964C}" dt="2023-02-12T11:11:28.114" v="1827"/>
          <ac:cxnSpMkLst>
            <pc:docMk/>
            <pc:sldMk cId="2414720995" sldId="286"/>
            <ac:cxnSpMk id="338" creationId="{951581CD-7657-F3A6-66DE-E21501B41949}"/>
          </ac:cxnSpMkLst>
        </pc:cxnChg>
        <pc:cxnChg chg="mod">
          <ac:chgData name="李　加一" userId="57c7aacc-bf7d-4fb4-8504-717f93f5f2c1" providerId="ADAL" clId="{1806622C-302F-436F-B29E-5A56C7FF964C}" dt="2023-02-12T11:11:28.114" v="1827"/>
          <ac:cxnSpMkLst>
            <pc:docMk/>
            <pc:sldMk cId="2414720995" sldId="286"/>
            <ac:cxnSpMk id="341" creationId="{7FA53D6C-8250-E34B-D92F-1B94B406E385}"/>
          </ac:cxnSpMkLst>
        </pc:cxnChg>
        <pc:cxnChg chg="mod">
          <ac:chgData name="李　加一" userId="57c7aacc-bf7d-4fb4-8504-717f93f5f2c1" providerId="ADAL" clId="{1806622C-302F-436F-B29E-5A56C7FF964C}" dt="2023-02-12T11:11:28.114" v="1827"/>
          <ac:cxnSpMkLst>
            <pc:docMk/>
            <pc:sldMk cId="2414720995" sldId="286"/>
            <ac:cxnSpMk id="342" creationId="{9D34EA4F-C74D-AA81-16E5-532AFB03AB65}"/>
          </ac:cxnSpMkLst>
        </pc:cxnChg>
        <pc:cxnChg chg="mod">
          <ac:chgData name="李　加一" userId="57c7aacc-bf7d-4fb4-8504-717f93f5f2c1" providerId="ADAL" clId="{1806622C-302F-436F-B29E-5A56C7FF964C}" dt="2023-02-12T11:11:28.114" v="1827"/>
          <ac:cxnSpMkLst>
            <pc:docMk/>
            <pc:sldMk cId="2414720995" sldId="286"/>
            <ac:cxnSpMk id="345" creationId="{0632A841-78E3-9F17-2FA1-FAE5980BE2DA}"/>
          </ac:cxnSpMkLst>
        </pc:cxnChg>
        <pc:cxnChg chg="mod">
          <ac:chgData name="李　加一" userId="57c7aacc-bf7d-4fb4-8504-717f93f5f2c1" providerId="ADAL" clId="{1806622C-302F-436F-B29E-5A56C7FF964C}" dt="2023-02-12T11:11:28.114" v="1827"/>
          <ac:cxnSpMkLst>
            <pc:docMk/>
            <pc:sldMk cId="2414720995" sldId="286"/>
            <ac:cxnSpMk id="346" creationId="{8F82B684-C913-7B5A-AE8D-2D5CF3ACC997}"/>
          </ac:cxnSpMkLst>
        </pc:cxnChg>
        <pc:cxnChg chg="mod">
          <ac:chgData name="李　加一" userId="57c7aacc-bf7d-4fb4-8504-717f93f5f2c1" providerId="ADAL" clId="{1806622C-302F-436F-B29E-5A56C7FF964C}" dt="2023-02-12T11:11:28.114" v="1827"/>
          <ac:cxnSpMkLst>
            <pc:docMk/>
            <pc:sldMk cId="2414720995" sldId="286"/>
            <ac:cxnSpMk id="349" creationId="{FEDA4D03-2EBC-043F-CD03-14EBDB2143AE}"/>
          </ac:cxnSpMkLst>
        </pc:cxnChg>
        <pc:cxnChg chg="mod">
          <ac:chgData name="李　加一" userId="57c7aacc-bf7d-4fb4-8504-717f93f5f2c1" providerId="ADAL" clId="{1806622C-302F-436F-B29E-5A56C7FF964C}" dt="2023-02-12T11:11:28.114" v="1827"/>
          <ac:cxnSpMkLst>
            <pc:docMk/>
            <pc:sldMk cId="2414720995" sldId="286"/>
            <ac:cxnSpMk id="350" creationId="{F67EBCCF-028A-E406-C645-F7A420B3A814}"/>
          </ac:cxnSpMkLst>
        </pc:cxnChg>
        <pc:cxnChg chg="mod">
          <ac:chgData name="李　加一" userId="57c7aacc-bf7d-4fb4-8504-717f93f5f2c1" providerId="ADAL" clId="{1806622C-302F-436F-B29E-5A56C7FF964C}" dt="2023-02-12T11:11:28.114" v="1827"/>
          <ac:cxnSpMkLst>
            <pc:docMk/>
            <pc:sldMk cId="2414720995" sldId="286"/>
            <ac:cxnSpMk id="353" creationId="{CE9305BF-25C7-2147-2103-CA306EE2D58A}"/>
          </ac:cxnSpMkLst>
        </pc:cxnChg>
        <pc:cxnChg chg="mod">
          <ac:chgData name="李　加一" userId="57c7aacc-bf7d-4fb4-8504-717f93f5f2c1" providerId="ADAL" clId="{1806622C-302F-436F-B29E-5A56C7FF964C}" dt="2023-02-12T11:11:28.114" v="1827"/>
          <ac:cxnSpMkLst>
            <pc:docMk/>
            <pc:sldMk cId="2414720995" sldId="286"/>
            <ac:cxnSpMk id="354" creationId="{EB4D7F9D-1B82-F5C2-8A70-5DFB69CA99AB}"/>
          </ac:cxnSpMkLst>
        </pc:cxnChg>
        <pc:cxnChg chg="mod">
          <ac:chgData name="李　加一" userId="57c7aacc-bf7d-4fb4-8504-717f93f5f2c1" providerId="ADAL" clId="{1806622C-302F-436F-B29E-5A56C7FF964C}" dt="2023-02-12T11:11:28.114" v="1827"/>
          <ac:cxnSpMkLst>
            <pc:docMk/>
            <pc:sldMk cId="2414720995" sldId="286"/>
            <ac:cxnSpMk id="355" creationId="{3501A6DD-D239-DF62-54A1-7057EBAE19C2}"/>
          </ac:cxnSpMkLst>
        </pc:cxnChg>
        <pc:cxnChg chg="mod">
          <ac:chgData name="李　加一" userId="57c7aacc-bf7d-4fb4-8504-717f93f5f2c1" providerId="ADAL" clId="{1806622C-302F-436F-B29E-5A56C7FF964C}" dt="2023-02-12T11:11:28.114" v="1827"/>
          <ac:cxnSpMkLst>
            <pc:docMk/>
            <pc:sldMk cId="2414720995" sldId="286"/>
            <ac:cxnSpMk id="359" creationId="{1B8496A4-4A0E-3BCB-1349-BF7E914B8A46}"/>
          </ac:cxnSpMkLst>
        </pc:cxnChg>
        <pc:cxnChg chg="mod">
          <ac:chgData name="李　加一" userId="57c7aacc-bf7d-4fb4-8504-717f93f5f2c1" providerId="ADAL" clId="{1806622C-302F-436F-B29E-5A56C7FF964C}" dt="2023-02-12T11:11:28.114" v="1827"/>
          <ac:cxnSpMkLst>
            <pc:docMk/>
            <pc:sldMk cId="2414720995" sldId="286"/>
            <ac:cxnSpMk id="361" creationId="{F4E5C06F-9260-4774-04F3-EEBC2FFAE702}"/>
          </ac:cxnSpMkLst>
        </pc:cxnChg>
        <pc:cxnChg chg="mod">
          <ac:chgData name="李　加一" userId="57c7aacc-bf7d-4fb4-8504-717f93f5f2c1" providerId="ADAL" clId="{1806622C-302F-436F-B29E-5A56C7FF964C}" dt="2023-02-12T11:11:28.114" v="1827"/>
          <ac:cxnSpMkLst>
            <pc:docMk/>
            <pc:sldMk cId="2414720995" sldId="286"/>
            <ac:cxnSpMk id="362" creationId="{A6079368-D4AC-E4DA-93C7-6ED6DA3CFF78}"/>
          </ac:cxnSpMkLst>
        </pc:cxnChg>
        <pc:cxnChg chg="mod">
          <ac:chgData name="李　加一" userId="57c7aacc-bf7d-4fb4-8504-717f93f5f2c1" providerId="ADAL" clId="{1806622C-302F-436F-B29E-5A56C7FF964C}" dt="2023-02-12T11:11:28.114" v="1827"/>
          <ac:cxnSpMkLst>
            <pc:docMk/>
            <pc:sldMk cId="2414720995" sldId="286"/>
            <ac:cxnSpMk id="363" creationId="{758BFA52-4CB2-3B04-1679-3E667786D03A}"/>
          </ac:cxnSpMkLst>
        </pc:cxnChg>
        <pc:cxnChg chg="mod">
          <ac:chgData name="李　加一" userId="57c7aacc-bf7d-4fb4-8504-717f93f5f2c1" providerId="ADAL" clId="{1806622C-302F-436F-B29E-5A56C7FF964C}" dt="2023-02-12T11:11:28.114" v="1827"/>
          <ac:cxnSpMkLst>
            <pc:docMk/>
            <pc:sldMk cId="2414720995" sldId="286"/>
            <ac:cxnSpMk id="365" creationId="{B54C6CEE-4FD4-3497-4D96-8E0408E150E8}"/>
          </ac:cxnSpMkLst>
        </pc:cxnChg>
        <pc:cxnChg chg="mod">
          <ac:chgData name="李　加一" userId="57c7aacc-bf7d-4fb4-8504-717f93f5f2c1" providerId="ADAL" clId="{1806622C-302F-436F-B29E-5A56C7FF964C}" dt="2023-02-12T11:11:28.114" v="1827"/>
          <ac:cxnSpMkLst>
            <pc:docMk/>
            <pc:sldMk cId="2414720995" sldId="286"/>
            <ac:cxnSpMk id="366" creationId="{9C61EFC7-6BFE-F304-1FF4-5B1E6B056EEF}"/>
          </ac:cxnSpMkLst>
        </pc:cxnChg>
        <pc:cxnChg chg="mod">
          <ac:chgData name="李　加一" userId="57c7aacc-bf7d-4fb4-8504-717f93f5f2c1" providerId="ADAL" clId="{1806622C-302F-436F-B29E-5A56C7FF964C}" dt="2023-02-12T11:11:28.114" v="1827"/>
          <ac:cxnSpMkLst>
            <pc:docMk/>
            <pc:sldMk cId="2414720995" sldId="286"/>
            <ac:cxnSpMk id="369" creationId="{3946E87F-ABCE-AB7F-7745-DB436D088C46}"/>
          </ac:cxnSpMkLst>
        </pc:cxnChg>
        <pc:cxnChg chg="mod">
          <ac:chgData name="李　加一" userId="57c7aacc-bf7d-4fb4-8504-717f93f5f2c1" providerId="ADAL" clId="{1806622C-302F-436F-B29E-5A56C7FF964C}" dt="2023-02-12T11:11:28.114" v="1827"/>
          <ac:cxnSpMkLst>
            <pc:docMk/>
            <pc:sldMk cId="2414720995" sldId="286"/>
            <ac:cxnSpMk id="370" creationId="{AF0FF5DA-492F-3FFD-5602-EC4492E0C558}"/>
          </ac:cxnSpMkLst>
        </pc:cxnChg>
        <pc:cxnChg chg="mod">
          <ac:chgData name="李　加一" userId="57c7aacc-bf7d-4fb4-8504-717f93f5f2c1" providerId="ADAL" clId="{1806622C-302F-436F-B29E-5A56C7FF964C}" dt="2023-02-12T11:11:28.114" v="1827"/>
          <ac:cxnSpMkLst>
            <pc:docMk/>
            <pc:sldMk cId="2414720995" sldId="286"/>
            <ac:cxnSpMk id="373" creationId="{6383FE54-6C9D-E474-7EC3-369EB2DC351C}"/>
          </ac:cxnSpMkLst>
        </pc:cxnChg>
        <pc:cxnChg chg="mod">
          <ac:chgData name="李　加一" userId="57c7aacc-bf7d-4fb4-8504-717f93f5f2c1" providerId="ADAL" clId="{1806622C-302F-436F-B29E-5A56C7FF964C}" dt="2023-02-12T11:11:28.114" v="1827"/>
          <ac:cxnSpMkLst>
            <pc:docMk/>
            <pc:sldMk cId="2414720995" sldId="286"/>
            <ac:cxnSpMk id="374" creationId="{2388C927-C93A-80C4-31D5-D733AB1B50B4}"/>
          </ac:cxnSpMkLst>
        </pc:cxnChg>
        <pc:cxnChg chg="mod">
          <ac:chgData name="李　加一" userId="57c7aacc-bf7d-4fb4-8504-717f93f5f2c1" providerId="ADAL" clId="{1806622C-302F-436F-B29E-5A56C7FF964C}" dt="2023-02-12T11:11:28.114" v="1827"/>
          <ac:cxnSpMkLst>
            <pc:docMk/>
            <pc:sldMk cId="2414720995" sldId="286"/>
            <ac:cxnSpMk id="377" creationId="{F9EF8C14-C938-8281-1A01-1A26C25027FA}"/>
          </ac:cxnSpMkLst>
        </pc:cxnChg>
        <pc:cxnChg chg="mod">
          <ac:chgData name="李　加一" userId="57c7aacc-bf7d-4fb4-8504-717f93f5f2c1" providerId="ADAL" clId="{1806622C-302F-436F-B29E-5A56C7FF964C}" dt="2023-02-12T11:11:28.114" v="1827"/>
          <ac:cxnSpMkLst>
            <pc:docMk/>
            <pc:sldMk cId="2414720995" sldId="286"/>
            <ac:cxnSpMk id="378" creationId="{0872511F-2F25-925D-E36F-D3DB48887E33}"/>
          </ac:cxnSpMkLst>
        </pc:cxnChg>
        <pc:cxnChg chg="mod">
          <ac:chgData name="李　加一" userId="57c7aacc-bf7d-4fb4-8504-717f93f5f2c1" providerId="ADAL" clId="{1806622C-302F-436F-B29E-5A56C7FF964C}" dt="2023-02-12T11:11:28.114" v="1827"/>
          <ac:cxnSpMkLst>
            <pc:docMk/>
            <pc:sldMk cId="2414720995" sldId="286"/>
            <ac:cxnSpMk id="381" creationId="{D8826135-D9EC-9AEF-9FE6-F16E040DB90E}"/>
          </ac:cxnSpMkLst>
        </pc:cxnChg>
        <pc:cxnChg chg="mod">
          <ac:chgData name="李　加一" userId="57c7aacc-bf7d-4fb4-8504-717f93f5f2c1" providerId="ADAL" clId="{1806622C-302F-436F-B29E-5A56C7FF964C}" dt="2023-02-12T11:11:28.114" v="1827"/>
          <ac:cxnSpMkLst>
            <pc:docMk/>
            <pc:sldMk cId="2414720995" sldId="286"/>
            <ac:cxnSpMk id="382" creationId="{9173B2C4-051E-99D7-DD19-10CF5E92CBDE}"/>
          </ac:cxnSpMkLst>
        </pc:cxnChg>
        <pc:cxnChg chg="mod">
          <ac:chgData name="李　加一" userId="57c7aacc-bf7d-4fb4-8504-717f93f5f2c1" providerId="ADAL" clId="{1806622C-302F-436F-B29E-5A56C7FF964C}" dt="2023-02-12T11:11:28.114" v="1827"/>
          <ac:cxnSpMkLst>
            <pc:docMk/>
            <pc:sldMk cId="2414720995" sldId="286"/>
            <ac:cxnSpMk id="385" creationId="{9EE30A9F-46A2-8F75-5201-7FDA0130B2BF}"/>
          </ac:cxnSpMkLst>
        </pc:cxnChg>
        <pc:cxnChg chg="mod">
          <ac:chgData name="李　加一" userId="57c7aacc-bf7d-4fb4-8504-717f93f5f2c1" providerId="ADAL" clId="{1806622C-302F-436F-B29E-5A56C7FF964C}" dt="2023-02-12T11:11:28.114" v="1827"/>
          <ac:cxnSpMkLst>
            <pc:docMk/>
            <pc:sldMk cId="2414720995" sldId="286"/>
            <ac:cxnSpMk id="386" creationId="{C3EBA6C7-D637-07C4-2023-822D4B8B8CE4}"/>
          </ac:cxnSpMkLst>
        </pc:cxnChg>
        <pc:cxnChg chg="mod">
          <ac:chgData name="李　加一" userId="57c7aacc-bf7d-4fb4-8504-717f93f5f2c1" providerId="ADAL" clId="{1806622C-302F-436F-B29E-5A56C7FF964C}" dt="2023-02-12T11:11:28.114" v="1827"/>
          <ac:cxnSpMkLst>
            <pc:docMk/>
            <pc:sldMk cId="2414720995" sldId="286"/>
            <ac:cxnSpMk id="389" creationId="{56D9A6E3-F51E-08FB-A3A4-EC84B1D0BE87}"/>
          </ac:cxnSpMkLst>
        </pc:cxnChg>
        <pc:cxnChg chg="mod">
          <ac:chgData name="李　加一" userId="57c7aacc-bf7d-4fb4-8504-717f93f5f2c1" providerId="ADAL" clId="{1806622C-302F-436F-B29E-5A56C7FF964C}" dt="2023-02-12T11:11:28.114" v="1827"/>
          <ac:cxnSpMkLst>
            <pc:docMk/>
            <pc:sldMk cId="2414720995" sldId="286"/>
            <ac:cxnSpMk id="390" creationId="{E3F8B6DB-A15E-A1F2-10B4-4F8D41AA5BF0}"/>
          </ac:cxnSpMkLst>
        </pc:cxnChg>
        <pc:cxnChg chg="mod">
          <ac:chgData name="李　加一" userId="57c7aacc-bf7d-4fb4-8504-717f93f5f2c1" providerId="ADAL" clId="{1806622C-302F-436F-B29E-5A56C7FF964C}" dt="2023-02-12T11:11:28.114" v="1827"/>
          <ac:cxnSpMkLst>
            <pc:docMk/>
            <pc:sldMk cId="2414720995" sldId="286"/>
            <ac:cxnSpMk id="393" creationId="{4FD5B04C-AD08-D00B-B168-372063289F5D}"/>
          </ac:cxnSpMkLst>
        </pc:cxnChg>
        <pc:cxnChg chg="mod">
          <ac:chgData name="李　加一" userId="57c7aacc-bf7d-4fb4-8504-717f93f5f2c1" providerId="ADAL" clId="{1806622C-302F-436F-B29E-5A56C7FF964C}" dt="2023-02-12T11:11:28.114" v="1827"/>
          <ac:cxnSpMkLst>
            <pc:docMk/>
            <pc:sldMk cId="2414720995" sldId="286"/>
            <ac:cxnSpMk id="394" creationId="{8AE490B8-0158-D945-FCC9-13A17282C4A0}"/>
          </ac:cxnSpMkLst>
        </pc:cxnChg>
        <pc:cxnChg chg="mod">
          <ac:chgData name="李　加一" userId="57c7aacc-bf7d-4fb4-8504-717f93f5f2c1" providerId="ADAL" clId="{1806622C-302F-436F-B29E-5A56C7FF964C}" dt="2023-02-12T11:11:28.114" v="1827"/>
          <ac:cxnSpMkLst>
            <pc:docMk/>
            <pc:sldMk cId="2414720995" sldId="286"/>
            <ac:cxnSpMk id="397" creationId="{AD4CDFB4-34D5-E427-FCAA-D26322F0759F}"/>
          </ac:cxnSpMkLst>
        </pc:cxnChg>
        <pc:cxnChg chg="mod">
          <ac:chgData name="李　加一" userId="57c7aacc-bf7d-4fb4-8504-717f93f5f2c1" providerId="ADAL" clId="{1806622C-302F-436F-B29E-5A56C7FF964C}" dt="2023-02-12T11:11:28.114" v="1827"/>
          <ac:cxnSpMkLst>
            <pc:docMk/>
            <pc:sldMk cId="2414720995" sldId="286"/>
            <ac:cxnSpMk id="398" creationId="{24B198BC-192D-FE17-DE67-D5A4594875AB}"/>
          </ac:cxnSpMkLst>
        </pc:cxnChg>
        <pc:cxnChg chg="mod">
          <ac:chgData name="李　加一" userId="57c7aacc-bf7d-4fb4-8504-717f93f5f2c1" providerId="ADAL" clId="{1806622C-302F-436F-B29E-5A56C7FF964C}" dt="2023-02-12T11:11:28.114" v="1827"/>
          <ac:cxnSpMkLst>
            <pc:docMk/>
            <pc:sldMk cId="2414720995" sldId="286"/>
            <ac:cxnSpMk id="401" creationId="{70FA5330-7749-CA36-8864-DC3E3815F89F}"/>
          </ac:cxnSpMkLst>
        </pc:cxnChg>
        <pc:cxnChg chg="mod">
          <ac:chgData name="李　加一" userId="57c7aacc-bf7d-4fb4-8504-717f93f5f2c1" providerId="ADAL" clId="{1806622C-302F-436F-B29E-5A56C7FF964C}" dt="2023-02-12T11:11:28.114" v="1827"/>
          <ac:cxnSpMkLst>
            <pc:docMk/>
            <pc:sldMk cId="2414720995" sldId="286"/>
            <ac:cxnSpMk id="402" creationId="{560B9AD1-99F7-B164-4A2C-B617899B346B}"/>
          </ac:cxnSpMkLst>
        </pc:cxnChg>
        <pc:cxnChg chg="mod">
          <ac:chgData name="李　加一" userId="57c7aacc-bf7d-4fb4-8504-717f93f5f2c1" providerId="ADAL" clId="{1806622C-302F-436F-B29E-5A56C7FF964C}" dt="2023-02-12T11:11:28.114" v="1827"/>
          <ac:cxnSpMkLst>
            <pc:docMk/>
            <pc:sldMk cId="2414720995" sldId="286"/>
            <ac:cxnSpMk id="403" creationId="{D458B123-8B77-4666-41F1-7DF6D68735EE}"/>
          </ac:cxnSpMkLst>
        </pc:cxnChg>
        <pc:cxnChg chg="mod">
          <ac:chgData name="李　加一" userId="57c7aacc-bf7d-4fb4-8504-717f93f5f2c1" providerId="ADAL" clId="{1806622C-302F-436F-B29E-5A56C7FF964C}" dt="2023-02-12T11:11:28.114" v="1827"/>
          <ac:cxnSpMkLst>
            <pc:docMk/>
            <pc:sldMk cId="2414720995" sldId="286"/>
            <ac:cxnSpMk id="407" creationId="{7FE54696-381D-5D6B-A896-C5430A9D0EA8}"/>
          </ac:cxnSpMkLst>
        </pc:cxnChg>
        <pc:cxnChg chg="mod">
          <ac:chgData name="李　加一" userId="57c7aacc-bf7d-4fb4-8504-717f93f5f2c1" providerId="ADAL" clId="{1806622C-302F-436F-B29E-5A56C7FF964C}" dt="2023-02-12T11:11:28.114" v="1827"/>
          <ac:cxnSpMkLst>
            <pc:docMk/>
            <pc:sldMk cId="2414720995" sldId="286"/>
            <ac:cxnSpMk id="409" creationId="{28AE5368-C83F-F9DC-DF83-FC066517233A}"/>
          </ac:cxnSpMkLst>
        </pc:cxnChg>
        <pc:cxnChg chg="mod">
          <ac:chgData name="李　加一" userId="57c7aacc-bf7d-4fb4-8504-717f93f5f2c1" providerId="ADAL" clId="{1806622C-302F-436F-B29E-5A56C7FF964C}" dt="2023-02-12T11:11:28.114" v="1827"/>
          <ac:cxnSpMkLst>
            <pc:docMk/>
            <pc:sldMk cId="2414720995" sldId="286"/>
            <ac:cxnSpMk id="410" creationId="{82DC7287-F02B-09B3-A3BB-249582539636}"/>
          </ac:cxnSpMkLst>
        </pc:cxnChg>
        <pc:cxnChg chg="mod">
          <ac:chgData name="李　加一" userId="57c7aacc-bf7d-4fb4-8504-717f93f5f2c1" providerId="ADAL" clId="{1806622C-302F-436F-B29E-5A56C7FF964C}" dt="2023-02-12T11:11:28.114" v="1827"/>
          <ac:cxnSpMkLst>
            <pc:docMk/>
            <pc:sldMk cId="2414720995" sldId="286"/>
            <ac:cxnSpMk id="411" creationId="{95E12170-F16F-3554-0047-D34EC6BF654B}"/>
          </ac:cxnSpMkLst>
        </pc:cxnChg>
        <pc:cxnChg chg="mod">
          <ac:chgData name="李　加一" userId="57c7aacc-bf7d-4fb4-8504-717f93f5f2c1" providerId="ADAL" clId="{1806622C-302F-436F-B29E-5A56C7FF964C}" dt="2023-02-12T11:11:28.114" v="1827"/>
          <ac:cxnSpMkLst>
            <pc:docMk/>
            <pc:sldMk cId="2414720995" sldId="286"/>
            <ac:cxnSpMk id="413" creationId="{DCEB3601-33E1-6E5F-9724-BF2E9910BCED}"/>
          </ac:cxnSpMkLst>
        </pc:cxnChg>
        <pc:cxnChg chg="mod">
          <ac:chgData name="李　加一" userId="57c7aacc-bf7d-4fb4-8504-717f93f5f2c1" providerId="ADAL" clId="{1806622C-302F-436F-B29E-5A56C7FF964C}" dt="2023-02-12T11:11:28.114" v="1827"/>
          <ac:cxnSpMkLst>
            <pc:docMk/>
            <pc:sldMk cId="2414720995" sldId="286"/>
            <ac:cxnSpMk id="414" creationId="{B1C452CA-1542-4F6C-51C2-4EC5B88340A5}"/>
          </ac:cxnSpMkLst>
        </pc:cxnChg>
        <pc:cxnChg chg="mod">
          <ac:chgData name="李　加一" userId="57c7aacc-bf7d-4fb4-8504-717f93f5f2c1" providerId="ADAL" clId="{1806622C-302F-436F-B29E-5A56C7FF964C}" dt="2023-02-12T11:11:28.114" v="1827"/>
          <ac:cxnSpMkLst>
            <pc:docMk/>
            <pc:sldMk cId="2414720995" sldId="286"/>
            <ac:cxnSpMk id="417" creationId="{81C2C8CE-7D98-8535-4BBE-F08A59EE6033}"/>
          </ac:cxnSpMkLst>
        </pc:cxnChg>
        <pc:cxnChg chg="mod">
          <ac:chgData name="李　加一" userId="57c7aacc-bf7d-4fb4-8504-717f93f5f2c1" providerId="ADAL" clId="{1806622C-302F-436F-B29E-5A56C7FF964C}" dt="2023-02-12T11:11:28.114" v="1827"/>
          <ac:cxnSpMkLst>
            <pc:docMk/>
            <pc:sldMk cId="2414720995" sldId="286"/>
            <ac:cxnSpMk id="418" creationId="{46D2DE12-1117-7691-B3DB-C5AC53EFD1AC}"/>
          </ac:cxnSpMkLst>
        </pc:cxnChg>
        <pc:cxnChg chg="mod">
          <ac:chgData name="李　加一" userId="57c7aacc-bf7d-4fb4-8504-717f93f5f2c1" providerId="ADAL" clId="{1806622C-302F-436F-B29E-5A56C7FF964C}" dt="2023-02-12T11:11:28.114" v="1827"/>
          <ac:cxnSpMkLst>
            <pc:docMk/>
            <pc:sldMk cId="2414720995" sldId="286"/>
            <ac:cxnSpMk id="421" creationId="{BE90C1B2-5258-9487-3B83-A0CDDE92985F}"/>
          </ac:cxnSpMkLst>
        </pc:cxnChg>
        <pc:cxnChg chg="mod">
          <ac:chgData name="李　加一" userId="57c7aacc-bf7d-4fb4-8504-717f93f5f2c1" providerId="ADAL" clId="{1806622C-302F-436F-B29E-5A56C7FF964C}" dt="2023-02-12T11:11:28.114" v="1827"/>
          <ac:cxnSpMkLst>
            <pc:docMk/>
            <pc:sldMk cId="2414720995" sldId="286"/>
            <ac:cxnSpMk id="422" creationId="{0D19900E-2709-4138-D2E3-0AFE3E61C134}"/>
          </ac:cxnSpMkLst>
        </pc:cxnChg>
        <pc:cxnChg chg="mod">
          <ac:chgData name="李　加一" userId="57c7aacc-bf7d-4fb4-8504-717f93f5f2c1" providerId="ADAL" clId="{1806622C-302F-436F-B29E-5A56C7FF964C}" dt="2023-02-12T11:11:28.114" v="1827"/>
          <ac:cxnSpMkLst>
            <pc:docMk/>
            <pc:sldMk cId="2414720995" sldId="286"/>
            <ac:cxnSpMk id="425" creationId="{6D51691B-240F-0765-B2EE-806385B078CA}"/>
          </ac:cxnSpMkLst>
        </pc:cxnChg>
        <pc:cxnChg chg="mod">
          <ac:chgData name="李　加一" userId="57c7aacc-bf7d-4fb4-8504-717f93f5f2c1" providerId="ADAL" clId="{1806622C-302F-436F-B29E-5A56C7FF964C}" dt="2023-02-12T11:11:28.114" v="1827"/>
          <ac:cxnSpMkLst>
            <pc:docMk/>
            <pc:sldMk cId="2414720995" sldId="286"/>
            <ac:cxnSpMk id="426" creationId="{C2D0110A-33E6-636A-48F9-62F3209925F5}"/>
          </ac:cxnSpMkLst>
        </pc:cxnChg>
        <pc:cxnChg chg="mod">
          <ac:chgData name="李　加一" userId="57c7aacc-bf7d-4fb4-8504-717f93f5f2c1" providerId="ADAL" clId="{1806622C-302F-436F-B29E-5A56C7FF964C}" dt="2023-02-12T11:11:28.114" v="1827"/>
          <ac:cxnSpMkLst>
            <pc:docMk/>
            <pc:sldMk cId="2414720995" sldId="286"/>
            <ac:cxnSpMk id="429" creationId="{1299E1F3-86C2-B37A-B6B9-AE38CFF43D43}"/>
          </ac:cxnSpMkLst>
        </pc:cxnChg>
        <pc:cxnChg chg="mod">
          <ac:chgData name="李　加一" userId="57c7aacc-bf7d-4fb4-8504-717f93f5f2c1" providerId="ADAL" clId="{1806622C-302F-436F-B29E-5A56C7FF964C}" dt="2023-02-12T11:11:28.114" v="1827"/>
          <ac:cxnSpMkLst>
            <pc:docMk/>
            <pc:sldMk cId="2414720995" sldId="286"/>
            <ac:cxnSpMk id="430" creationId="{4AA6B3E8-208C-D9F2-E59A-23BBD773F6CE}"/>
          </ac:cxnSpMkLst>
        </pc:cxnChg>
        <pc:cxnChg chg="mod">
          <ac:chgData name="李　加一" userId="57c7aacc-bf7d-4fb4-8504-717f93f5f2c1" providerId="ADAL" clId="{1806622C-302F-436F-B29E-5A56C7FF964C}" dt="2023-02-12T11:11:28.114" v="1827"/>
          <ac:cxnSpMkLst>
            <pc:docMk/>
            <pc:sldMk cId="2414720995" sldId="286"/>
            <ac:cxnSpMk id="433" creationId="{B83485C9-0CEA-AE32-3836-8CBDCACA6A97}"/>
          </ac:cxnSpMkLst>
        </pc:cxnChg>
        <pc:cxnChg chg="mod">
          <ac:chgData name="李　加一" userId="57c7aacc-bf7d-4fb4-8504-717f93f5f2c1" providerId="ADAL" clId="{1806622C-302F-436F-B29E-5A56C7FF964C}" dt="2023-02-12T11:11:28.114" v="1827"/>
          <ac:cxnSpMkLst>
            <pc:docMk/>
            <pc:sldMk cId="2414720995" sldId="286"/>
            <ac:cxnSpMk id="434" creationId="{FCC07325-522F-48B4-AECE-6DB5A913DB2B}"/>
          </ac:cxnSpMkLst>
        </pc:cxnChg>
        <pc:cxnChg chg="mod">
          <ac:chgData name="李　加一" userId="57c7aacc-bf7d-4fb4-8504-717f93f5f2c1" providerId="ADAL" clId="{1806622C-302F-436F-B29E-5A56C7FF964C}" dt="2023-02-12T11:11:28.114" v="1827"/>
          <ac:cxnSpMkLst>
            <pc:docMk/>
            <pc:sldMk cId="2414720995" sldId="286"/>
            <ac:cxnSpMk id="437" creationId="{BD766A6E-2FC5-68BB-F496-F6195877D227}"/>
          </ac:cxnSpMkLst>
        </pc:cxnChg>
        <pc:cxnChg chg="mod">
          <ac:chgData name="李　加一" userId="57c7aacc-bf7d-4fb4-8504-717f93f5f2c1" providerId="ADAL" clId="{1806622C-302F-436F-B29E-5A56C7FF964C}" dt="2023-02-12T11:11:28.114" v="1827"/>
          <ac:cxnSpMkLst>
            <pc:docMk/>
            <pc:sldMk cId="2414720995" sldId="286"/>
            <ac:cxnSpMk id="438" creationId="{84C1A5C3-3499-B60B-7FF8-A722310891E7}"/>
          </ac:cxnSpMkLst>
        </pc:cxnChg>
        <pc:cxnChg chg="mod">
          <ac:chgData name="李　加一" userId="57c7aacc-bf7d-4fb4-8504-717f93f5f2c1" providerId="ADAL" clId="{1806622C-302F-436F-B29E-5A56C7FF964C}" dt="2023-02-12T11:11:28.114" v="1827"/>
          <ac:cxnSpMkLst>
            <pc:docMk/>
            <pc:sldMk cId="2414720995" sldId="286"/>
            <ac:cxnSpMk id="441" creationId="{401C9BCA-753A-C952-2C00-960D3ADE8826}"/>
          </ac:cxnSpMkLst>
        </pc:cxnChg>
        <pc:cxnChg chg="mod">
          <ac:chgData name="李　加一" userId="57c7aacc-bf7d-4fb4-8504-717f93f5f2c1" providerId="ADAL" clId="{1806622C-302F-436F-B29E-5A56C7FF964C}" dt="2023-02-12T11:11:28.114" v="1827"/>
          <ac:cxnSpMkLst>
            <pc:docMk/>
            <pc:sldMk cId="2414720995" sldId="286"/>
            <ac:cxnSpMk id="442" creationId="{79015790-3520-06BF-B5F3-3B98F10F3176}"/>
          </ac:cxnSpMkLst>
        </pc:cxnChg>
        <pc:cxnChg chg="mod">
          <ac:chgData name="李　加一" userId="57c7aacc-bf7d-4fb4-8504-717f93f5f2c1" providerId="ADAL" clId="{1806622C-302F-436F-B29E-5A56C7FF964C}" dt="2023-02-12T11:11:28.114" v="1827"/>
          <ac:cxnSpMkLst>
            <pc:docMk/>
            <pc:sldMk cId="2414720995" sldId="286"/>
            <ac:cxnSpMk id="445" creationId="{37A640EF-E572-F0D5-DE66-EC205A9D97CC}"/>
          </ac:cxnSpMkLst>
        </pc:cxnChg>
        <pc:cxnChg chg="mod">
          <ac:chgData name="李　加一" userId="57c7aacc-bf7d-4fb4-8504-717f93f5f2c1" providerId="ADAL" clId="{1806622C-302F-436F-B29E-5A56C7FF964C}" dt="2023-02-12T11:11:28.114" v="1827"/>
          <ac:cxnSpMkLst>
            <pc:docMk/>
            <pc:sldMk cId="2414720995" sldId="286"/>
            <ac:cxnSpMk id="446" creationId="{01A8040E-4D44-7897-E30A-950E0070D24A}"/>
          </ac:cxnSpMkLst>
        </pc:cxnChg>
        <pc:cxnChg chg="add mod">
          <ac:chgData name="李　加一" userId="57c7aacc-bf7d-4fb4-8504-717f93f5f2c1" providerId="ADAL" clId="{1806622C-302F-436F-B29E-5A56C7FF964C}" dt="2023-02-12T11:16:33.014" v="1879" actId="692"/>
          <ac:cxnSpMkLst>
            <pc:docMk/>
            <pc:sldMk cId="2414720995" sldId="286"/>
            <ac:cxnSpMk id="460" creationId="{5D4334E1-6F94-E004-58F0-E56EC6599B8D}"/>
          </ac:cxnSpMkLst>
        </pc:cxnChg>
      </pc:sldChg>
      <pc:sldChg chg="addSp modSp mod modNotesTx">
        <pc:chgData name="李　加一" userId="57c7aacc-bf7d-4fb4-8504-717f93f5f2c1" providerId="ADAL" clId="{1806622C-302F-436F-B29E-5A56C7FF964C}" dt="2023-02-13T13:33:41.081" v="2282" actId="20577"/>
        <pc:sldMkLst>
          <pc:docMk/>
          <pc:sldMk cId="2084710750" sldId="287"/>
        </pc:sldMkLst>
        <pc:spChg chg="add mod">
          <ac:chgData name="李　加一" userId="57c7aacc-bf7d-4fb4-8504-717f93f5f2c1" providerId="ADAL" clId="{1806622C-302F-436F-B29E-5A56C7FF964C}" dt="2023-02-11T12:38:26.472" v="759" actId="1076"/>
          <ac:spMkLst>
            <pc:docMk/>
            <pc:sldMk cId="2084710750" sldId="287"/>
            <ac:spMk id="7" creationId="{C147E92B-E2D9-F4E5-CD35-F768FFFFD644}"/>
          </ac:spMkLst>
        </pc:spChg>
        <pc:graphicFrameChg chg="mod modGraphic">
          <ac:chgData name="李　加一" userId="57c7aacc-bf7d-4fb4-8504-717f93f5f2c1" providerId="ADAL" clId="{1806622C-302F-436F-B29E-5A56C7FF964C}" dt="2023-02-11T12:33:25.921" v="709" actId="1076"/>
          <ac:graphicFrameMkLst>
            <pc:docMk/>
            <pc:sldMk cId="2084710750" sldId="287"/>
            <ac:graphicFrameMk id="281" creationId="{4E614787-A610-C00B-82B9-60EB1916980E}"/>
          </ac:graphicFrameMkLst>
        </pc:graphicFrameChg>
      </pc:sldChg>
      <pc:sldChg chg="modSp mod modNotesTx">
        <pc:chgData name="李　加一" userId="57c7aacc-bf7d-4fb4-8504-717f93f5f2c1" providerId="ADAL" clId="{1806622C-302F-436F-B29E-5A56C7FF964C}" dt="2023-02-12T11:21:10.927" v="1905" actId="6549"/>
        <pc:sldMkLst>
          <pc:docMk/>
          <pc:sldMk cId="863823720" sldId="288"/>
        </pc:sldMkLst>
        <pc:spChg chg="mod">
          <ac:chgData name="李　加一" userId="57c7aacc-bf7d-4fb4-8504-717f93f5f2c1" providerId="ADAL" clId="{1806622C-302F-436F-B29E-5A56C7FF964C}" dt="2023-02-11T12:50:34.353" v="971" actId="1035"/>
          <ac:spMkLst>
            <pc:docMk/>
            <pc:sldMk cId="863823720" sldId="288"/>
            <ac:spMk id="15" creationId="{9DAC5B3E-85AF-2D05-C063-F937BC419A24}"/>
          </ac:spMkLst>
        </pc:spChg>
        <pc:spChg chg="mod">
          <ac:chgData name="李　加一" userId="57c7aacc-bf7d-4fb4-8504-717f93f5f2c1" providerId="ADAL" clId="{1806622C-302F-436F-B29E-5A56C7FF964C}" dt="2023-02-11T12:50:34.353" v="971" actId="1035"/>
          <ac:spMkLst>
            <pc:docMk/>
            <pc:sldMk cId="863823720" sldId="288"/>
            <ac:spMk id="16" creationId="{6D27AC89-ED22-1ABF-C08D-C7590EA7AF60}"/>
          </ac:spMkLst>
        </pc:spChg>
        <pc:spChg chg="mod">
          <ac:chgData name="李　加一" userId="57c7aacc-bf7d-4fb4-8504-717f93f5f2c1" providerId="ADAL" clId="{1806622C-302F-436F-B29E-5A56C7FF964C}" dt="2023-02-12T11:21:06.232" v="1903" actId="6549"/>
          <ac:spMkLst>
            <pc:docMk/>
            <pc:sldMk cId="863823720" sldId="288"/>
            <ac:spMk id="298" creationId="{7AAB6EA0-5A2B-42EC-1A85-727D5592918B}"/>
          </ac:spMkLst>
        </pc:spChg>
        <pc:picChg chg="mod modCrop">
          <ac:chgData name="李　加一" userId="57c7aacc-bf7d-4fb4-8504-717f93f5f2c1" providerId="ADAL" clId="{1806622C-302F-436F-B29E-5A56C7FF964C}" dt="2023-02-11T12:50:34.353" v="971" actId="1035"/>
          <ac:picMkLst>
            <pc:docMk/>
            <pc:sldMk cId="863823720" sldId="288"/>
            <ac:picMk id="11" creationId="{87D4402C-D6B4-D178-9DCD-6467AF0C7C0A}"/>
          </ac:picMkLst>
        </pc:picChg>
        <pc:picChg chg="mod">
          <ac:chgData name="李　加一" userId="57c7aacc-bf7d-4fb4-8504-717f93f5f2c1" providerId="ADAL" clId="{1806622C-302F-436F-B29E-5A56C7FF964C}" dt="2023-02-11T12:50:34.353" v="971" actId="1035"/>
          <ac:picMkLst>
            <pc:docMk/>
            <pc:sldMk cId="863823720" sldId="288"/>
            <ac:picMk id="13" creationId="{38CDD23F-CB88-9691-F91F-5C1659CA1A81}"/>
          </ac:picMkLst>
        </pc:picChg>
      </pc:sldChg>
      <pc:sldChg chg="modSp mod modNotesTx">
        <pc:chgData name="李　加一" userId="57c7aacc-bf7d-4fb4-8504-717f93f5f2c1" providerId="ADAL" clId="{1806622C-302F-436F-B29E-5A56C7FF964C}" dt="2023-02-12T13:01:34.023" v="2091" actId="20577"/>
        <pc:sldMkLst>
          <pc:docMk/>
          <pc:sldMk cId="949103555" sldId="289"/>
        </pc:sldMkLst>
        <pc:spChg chg="mod">
          <ac:chgData name="李　加一" userId="57c7aacc-bf7d-4fb4-8504-717f93f5f2c1" providerId="ADAL" clId="{1806622C-302F-436F-B29E-5A56C7FF964C}" dt="2023-02-12T12:32:07.347" v="2022" actId="1076"/>
          <ac:spMkLst>
            <pc:docMk/>
            <pc:sldMk cId="949103555" sldId="289"/>
            <ac:spMk id="9" creationId="{97487021-DE33-D98C-2CCC-62AAB0629AB6}"/>
          </ac:spMkLst>
        </pc:spChg>
        <pc:spChg chg="mod">
          <ac:chgData name="李　加一" userId="57c7aacc-bf7d-4fb4-8504-717f93f5f2c1" providerId="ADAL" clId="{1806622C-302F-436F-B29E-5A56C7FF964C}" dt="2023-02-12T12:32:03.602" v="2021" actId="1076"/>
          <ac:spMkLst>
            <pc:docMk/>
            <pc:sldMk cId="949103555" sldId="289"/>
            <ac:spMk id="10" creationId="{4C34B4D3-8C0A-2093-2B28-038C245E462B}"/>
          </ac:spMkLst>
        </pc:spChg>
        <pc:graphicFrameChg chg="mod">
          <ac:chgData name="李　加一" userId="57c7aacc-bf7d-4fb4-8504-717f93f5f2c1" providerId="ADAL" clId="{1806622C-302F-436F-B29E-5A56C7FF964C}" dt="2023-02-11T13:29:12.874" v="1164" actId="1076"/>
          <ac:graphicFrameMkLst>
            <pc:docMk/>
            <pc:sldMk cId="949103555" sldId="289"/>
            <ac:graphicFrameMk id="2" creationId="{39E293FD-BF01-87F8-6432-FB82CBA8937E}"/>
          </ac:graphicFrameMkLst>
        </pc:graphicFrameChg>
        <pc:graphicFrameChg chg="mod">
          <ac:chgData name="李　加一" userId="57c7aacc-bf7d-4fb4-8504-717f93f5f2c1" providerId="ADAL" clId="{1806622C-302F-436F-B29E-5A56C7FF964C}" dt="2023-02-11T13:29:12.874" v="1164" actId="1076"/>
          <ac:graphicFrameMkLst>
            <pc:docMk/>
            <pc:sldMk cId="949103555" sldId="289"/>
            <ac:graphicFrameMk id="8" creationId="{0DA32DB6-8EA5-1E13-CF4F-C366092389CF}"/>
          </ac:graphicFrameMkLst>
        </pc:graphicFrameChg>
      </pc:sldChg>
      <pc:sldChg chg="del">
        <pc:chgData name="李　加一" userId="57c7aacc-bf7d-4fb4-8504-717f93f5f2c1" providerId="ADAL" clId="{1806622C-302F-436F-B29E-5A56C7FF964C}" dt="2023-02-11T13:28:56.317" v="1163" actId="47"/>
        <pc:sldMkLst>
          <pc:docMk/>
          <pc:sldMk cId="2370099839" sldId="290"/>
        </pc:sldMkLst>
      </pc:sldChg>
      <pc:sldChg chg="modNotesTx">
        <pc:chgData name="李　加一" userId="57c7aacc-bf7d-4fb4-8504-717f93f5f2c1" providerId="ADAL" clId="{1806622C-302F-436F-B29E-5A56C7FF964C}" dt="2023-02-13T13:32:25.176" v="2276" actId="20577"/>
        <pc:sldMkLst>
          <pc:docMk/>
          <pc:sldMk cId="1107212720" sldId="291"/>
        </pc:sldMkLst>
      </pc:sldChg>
      <pc:sldChg chg="addSp delSp modSp mod modNotesTx">
        <pc:chgData name="李　加一" userId="57c7aacc-bf7d-4fb4-8504-717f93f5f2c1" providerId="ADAL" clId="{1806622C-302F-436F-B29E-5A56C7FF964C}" dt="2023-02-11T13:46:58.873" v="1261" actId="20577"/>
        <pc:sldMkLst>
          <pc:docMk/>
          <pc:sldMk cId="886534504" sldId="292"/>
        </pc:sldMkLst>
        <pc:spChg chg="add mod">
          <ac:chgData name="李　加一" userId="57c7aacc-bf7d-4fb4-8504-717f93f5f2c1" providerId="ADAL" clId="{1806622C-302F-436F-B29E-5A56C7FF964C}" dt="2023-02-11T13:46:14.156" v="1256"/>
          <ac:spMkLst>
            <pc:docMk/>
            <pc:sldMk cId="886534504" sldId="292"/>
            <ac:spMk id="8" creationId="{28B5D1FE-4BEC-1CBA-3414-2A198867E3E5}"/>
          </ac:spMkLst>
        </pc:spChg>
        <pc:spChg chg="del">
          <ac:chgData name="李　加一" userId="57c7aacc-bf7d-4fb4-8504-717f93f5f2c1" providerId="ADAL" clId="{1806622C-302F-436F-B29E-5A56C7FF964C}" dt="2023-02-11T13:33:29.887" v="1190" actId="478"/>
          <ac:spMkLst>
            <pc:docMk/>
            <pc:sldMk cId="886534504" sldId="292"/>
            <ac:spMk id="298" creationId="{7AAB6EA0-5A2B-42EC-1A85-727D5592918B}"/>
          </ac:spMkLst>
        </pc:spChg>
        <pc:picChg chg="del mod">
          <ac:chgData name="李　加一" userId="57c7aacc-bf7d-4fb4-8504-717f93f5f2c1" providerId="ADAL" clId="{1806622C-302F-436F-B29E-5A56C7FF964C}" dt="2023-02-11T13:35:32.398" v="1209" actId="478"/>
          <ac:picMkLst>
            <pc:docMk/>
            <pc:sldMk cId="886534504" sldId="292"/>
            <ac:picMk id="7" creationId="{916F847B-B4C5-9507-CBE7-0548D4122444}"/>
          </ac:picMkLst>
        </pc:picChg>
        <pc:picChg chg="add mod">
          <ac:chgData name="李　加一" userId="57c7aacc-bf7d-4fb4-8504-717f93f5f2c1" providerId="ADAL" clId="{1806622C-302F-436F-B29E-5A56C7FF964C}" dt="2023-02-11T13:35:39.839" v="1213" actId="1076"/>
          <ac:picMkLst>
            <pc:docMk/>
            <pc:sldMk cId="886534504" sldId="292"/>
            <ac:picMk id="10" creationId="{734FDF31-F4B9-8234-E1F1-9BB1AD3555FA}"/>
          </ac:picMkLst>
        </pc:picChg>
      </pc:sldChg>
      <pc:sldChg chg="del">
        <pc:chgData name="李　加一" userId="57c7aacc-bf7d-4fb4-8504-717f93f5f2c1" providerId="ADAL" clId="{1806622C-302F-436F-B29E-5A56C7FF964C}" dt="2023-02-11T13:35:02.241" v="1207" actId="47"/>
        <pc:sldMkLst>
          <pc:docMk/>
          <pc:sldMk cId="1159819584" sldId="293"/>
        </pc:sldMkLst>
      </pc:sldChg>
      <pc:sldChg chg="addSp delSp modSp mod modNotesTx">
        <pc:chgData name="李　加一" userId="57c7aacc-bf7d-4fb4-8504-717f93f5f2c1" providerId="ADAL" clId="{1806622C-302F-436F-B29E-5A56C7FF964C}" dt="2023-02-12T12:31:23.762" v="2011"/>
        <pc:sldMkLst>
          <pc:docMk/>
          <pc:sldMk cId="4241826205" sldId="294"/>
        </pc:sldMkLst>
        <pc:spChg chg="add mod">
          <ac:chgData name="李　加一" userId="57c7aacc-bf7d-4fb4-8504-717f93f5f2c1" providerId="ADAL" clId="{1806622C-302F-436F-B29E-5A56C7FF964C}" dt="2023-02-12T12:25:49.720" v="1950" actId="1076"/>
          <ac:spMkLst>
            <pc:docMk/>
            <pc:sldMk cId="4241826205" sldId="294"/>
            <ac:spMk id="8" creationId="{EDBEE817-6DB5-928C-0BF4-10306C2ECA58}"/>
          </ac:spMkLst>
        </pc:spChg>
        <pc:spChg chg="del">
          <ac:chgData name="李　加一" userId="57c7aacc-bf7d-4fb4-8504-717f93f5f2c1" providerId="ADAL" clId="{1806622C-302F-436F-B29E-5A56C7FF964C}" dt="2023-02-11T13:04:08.265" v="1051" actId="478"/>
          <ac:spMkLst>
            <pc:docMk/>
            <pc:sldMk cId="4241826205" sldId="294"/>
            <ac:spMk id="298" creationId="{7AAB6EA0-5A2B-42EC-1A85-727D5592918B}"/>
          </ac:spMkLst>
        </pc:spChg>
        <pc:graphicFrameChg chg="add mod">
          <ac:chgData name="李　加一" userId="57c7aacc-bf7d-4fb4-8504-717f93f5f2c1" providerId="ADAL" clId="{1806622C-302F-436F-B29E-5A56C7FF964C}" dt="2023-02-12T12:28:24.782" v="1995" actId="1076"/>
          <ac:graphicFrameMkLst>
            <pc:docMk/>
            <pc:sldMk cId="4241826205" sldId="294"/>
            <ac:graphicFrameMk id="9" creationId="{B2FC58AD-1D53-A294-45CF-FAB391F76030}"/>
          </ac:graphicFrameMkLst>
        </pc:graphicFrameChg>
        <pc:graphicFrameChg chg="add mod modGraphic">
          <ac:chgData name="李　加一" userId="57c7aacc-bf7d-4fb4-8504-717f93f5f2c1" providerId="ADAL" clId="{1806622C-302F-436F-B29E-5A56C7FF964C}" dt="2023-02-12T12:28:24.782" v="1995" actId="1076"/>
          <ac:graphicFrameMkLst>
            <pc:docMk/>
            <pc:sldMk cId="4241826205" sldId="294"/>
            <ac:graphicFrameMk id="10" creationId="{EB3ACFC0-2013-B5C8-39E3-1D405AA4ABDE}"/>
          </ac:graphicFrameMkLst>
        </pc:graphicFrameChg>
        <pc:picChg chg="mod">
          <ac:chgData name="李　加一" userId="57c7aacc-bf7d-4fb4-8504-717f93f5f2c1" providerId="ADAL" clId="{1806622C-302F-436F-B29E-5A56C7FF964C}" dt="2023-02-12T12:25:49.720" v="1950" actId="1076"/>
          <ac:picMkLst>
            <pc:docMk/>
            <pc:sldMk cId="4241826205" sldId="294"/>
            <ac:picMk id="7" creationId="{DE70F704-77F2-D380-A2F9-2215A5FC7BE7}"/>
          </ac:picMkLst>
        </pc:picChg>
      </pc:sldChg>
      <pc:sldChg chg="addSp modSp mod modNotesTx">
        <pc:chgData name="李　加一" userId="57c7aacc-bf7d-4fb4-8504-717f93f5f2c1" providerId="ADAL" clId="{1806622C-302F-436F-B29E-5A56C7FF964C}" dt="2023-02-12T12:39:34.448" v="2042" actId="20577"/>
        <pc:sldMkLst>
          <pc:docMk/>
          <pc:sldMk cId="4104312347" sldId="295"/>
        </pc:sldMkLst>
        <pc:spChg chg="add mod ord">
          <ac:chgData name="李　加一" userId="57c7aacc-bf7d-4fb4-8504-717f93f5f2c1" providerId="ADAL" clId="{1806622C-302F-436F-B29E-5A56C7FF964C}" dt="2023-02-12T12:32:24.330" v="2024" actId="167"/>
          <ac:spMkLst>
            <pc:docMk/>
            <pc:sldMk cId="4104312347" sldId="295"/>
            <ac:spMk id="2" creationId="{D6892A31-E173-F87B-A0BE-D74860633472}"/>
          </ac:spMkLst>
        </pc:spChg>
        <pc:spChg chg="mod">
          <ac:chgData name="李　加一" userId="57c7aacc-bf7d-4fb4-8504-717f93f5f2c1" providerId="ADAL" clId="{1806622C-302F-436F-B29E-5A56C7FF964C}" dt="2023-02-12T12:39:30.076" v="2041" actId="6549"/>
          <ac:spMkLst>
            <pc:docMk/>
            <pc:sldMk cId="4104312347" sldId="295"/>
            <ac:spMk id="298" creationId="{7AAB6EA0-5A2B-42EC-1A85-727D5592918B}"/>
          </ac:spMkLst>
        </pc:spChg>
      </pc:sldChg>
      <pc:sldChg chg="modSp mod modNotesTx">
        <pc:chgData name="李　加一" userId="57c7aacc-bf7d-4fb4-8504-717f93f5f2c1" providerId="ADAL" clId="{1806622C-302F-436F-B29E-5A56C7FF964C}" dt="2023-02-13T06:47:14.007" v="2207" actId="20577"/>
        <pc:sldMkLst>
          <pc:docMk/>
          <pc:sldMk cId="2007502015" sldId="296"/>
        </pc:sldMkLst>
        <pc:spChg chg="mod">
          <ac:chgData name="李　加一" userId="57c7aacc-bf7d-4fb4-8504-717f93f5f2c1" providerId="ADAL" clId="{1806622C-302F-436F-B29E-5A56C7FF964C}" dt="2023-02-13T05:51:44.220" v="2197" actId="20577"/>
          <ac:spMkLst>
            <pc:docMk/>
            <pc:sldMk cId="2007502015" sldId="296"/>
            <ac:spMk id="21" creationId="{D07F72E7-8E18-41A1-BCB1-7E4270111C02}"/>
          </ac:spMkLst>
        </pc:spChg>
      </pc:sldChg>
      <pc:sldChg chg="add">
        <pc:chgData name="李　加一" userId="57c7aacc-bf7d-4fb4-8504-717f93f5f2c1" providerId="ADAL" clId="{1806622C-302F-436F-B29E-5A56C7FF964C}" dt="2023-02-11T13:35:05.442" v="1208"/>
        <pc:sldMkLst>
          <pc:docMk/>
          <pc:sldMk cId="126884316" sldId="297"/>
        </pc:sldMkLst>
      </pc:sldChg>
      <pc:sldChg chg="addSp delSp modSp add mod modNotesTx">
        <pc:chgData name="李　加一" userId="57c7aacc-bf7d-4fb4-8504-717f93f5f2c1" providerId="ADAL" clId="{1806622C-302F-436F-B29E-5A56C7FF964C}" dt="2023-02-11T13:44:52.829" v="1254" actId="20577"/>
        <pc:sldMkLst>
          <pc:docMk/>
          <pc:sldMk cId="3763427808" sldId="298"/>
        </pc:sldMkLst>
        <pc:spChg chg="mod">
          <ac:chgData name="李　加一" userId="57c7aacc-bf7d-4fb4-8504-717f93f5f2c1" providerId="ADAL" clId="{1806622C-302F-436F-B29E-5A56C7FF964C}" dt="2023-02-11T13:38:19.568" v="1225"/>
          <ac:spMkLst>
            <pc:docMk/>
            <pc:sldMk cId="3763427808" sldId="298"/>
            <ac:spMk id="8" creationId="{28B5D1FE-4BEC-1CBA-3414-2A198867E3E5}"/>
          </ac:spMkLst>
        </pc:spChg>
        <pc:picChg chg="del">
          <ac:chgData name="李　加一" userId="57c7aacc-bf7d-4fb4-8504-717f93f5f2c1" providerId="ADAL" clId="{1806622C-302F-436F-B29E-5A56C7FF964C}" dt="2023-02-11T13:37:59.375" v="1217" actId="478"/>
          <ac:picMkLst>
            <pc:docMk/>
            <pc:sldMk cId="3763427808" sldId="298"/>
            <ac:picMk id="7" creationId="{916F847B-B4C5-9507-CBE7-0548D4122444}"/>
          </ac:picMkLst>
        </pc:picChg>
        <pc:picChg chg="add mod">
          <ac:chgData name="李　加一" userId="57c7aacc-bf7d-4fb4-8504-717f93f5f2c1" providerId="ADAL" clId="{1806622C-302F-436F-B29E-5A56C7FF964C}" dt="2023-02-11T13:38:11.693" v="1222" actId="1076"/>
          <ac:picMkLst>
            <pc:docMk/>
            <pc:sldMk cId="3763427808" sldId="298"/>
            <ac:picMk id="9" creationId="{43672F2C-F2C0-B0E3-E295-2F1D9370BC1D}"/>
          </ac:picMkLst>
        </pc:picChg>
      </pc:sldChg>
      <pc:sldChg chg="addSp delSp modSp add mod modNotesTx">
        <pc:chgData name="李　加一" userId="57c7aacc-bf7d-4fb4-8504-717f93f5f2c1" providerId="ADAL" clId="{1806622C-302F-436F-B29E-5A56C7FF964C}" dt="2023-02-11T13:43:36.403" v="1249" actId="20577"/>
        <pc:sldMkLst>
          <pc:docMk/>
          <pc:sldMk cId="3862163738" sldId="299"/>
        </pc:sldMkLst>
        <pc:spChg chg="mod">
          <ac:chgData name="李　加一" userId="57c7aacc-bf7d-4fb4-8504-717f93f5f2c1" providerId="ADAL" clId="{1806622C-302F-436F-B29E-5A56C7FF964C}" dt="2023-02-11T13:40:50.751" v="1240" actId="14100"/>
          <ac:spMkLst>
            <pc:docMk/>
            <pc:sldMk cId="3862163738" sldId="299"/>
            <ac:spMk id="8" creationId="{28B5D1FE-4BEC-1CBA-3414-2A198867E3E5}"/>
          </ac:spMkLst>
        </pc:spChg>
        <pc:picChg chg="add mod">
          <ac:chgData name="李　加一" userId="57c7aacc-bf7d-4fb4-8504-717f93f5f2c1" providerId="ADAL" clId="{1806622C-302F-436F-B29E-5A56C7FF964C}" dt="2023-02-11T13:40:55.884" v="1241" actId="1076"/>
          <ac:picMkLst>
            <pc:docMk/>
            <pc:sldMk cId="3862163738" sldId="299"/>
            <ac:picMk id="7" creationId="{1F603358-3ACE-D02C-CFA0-719656A9AB38}"/>
          </ac:picMkLst>
        </pc:picChg>
        <pc:picChg chg="del">
          <ac:chgData name="李　加一" userId="57c7aacc-bf7d-4fb4-8504-717f93f5f2c1" providerId="ADAL" clId="{1806622C-302F-436F-B29E-5A56C7FF964C}" dt="2023-02-11T13:40:23.880" v="1228" actId="478"/>
          <ac:picMkLst>
            <pc:docMk/>
            <pc:sldMk cId="3862163738" sldId="299"/>
            <ac:picMk id="9" creationId="{43672F2C-F2C0-B0E3-E295-2F1D9370BC1D}"/>
          </ac:picMkLst>
        </pc:picChg>
      </pc:sldChg>
      <pc:sldChg chg="addSp delSp modSp new mod setBg setClrOvrMap modNotesTx">
        <pc:chgData name="李　加一" userId="57c7aacc-bf7d-4fb4-8504-717f93f5f2c1" providerId="ADAL" clId="{1806622C-302F-436F-B29E-5A56C7FF964C}" dt="2023-02-11T13:50:57.738" v="1291"/>
        <pc:sldMkLst>
          <pc:docMk/>
          <pc:sldMk cId="2976903908" sldId="300"/>
        </pc:sldMkLst>
        <pc:spChg chg="mod">
          <ac:chgData name="李　加一" userId="57c7aacc-bf7d-4fb4-8504-717f93f5f2c1" providerId="ADAL" clId="{1806622C-302F-436F-B29E-5A56C7FF964C}" dt="2023-02-11T13:49:29.846" v="1284" actId="26606"/>
          <ac:spMkLst>
            <pc:docMk/>
            <pc:sldMk cId="2976903908" sldId="300"/>
            <ac:spMk id="2" creationId="{D594F603-3AE7-472A-2673-3BF96C29E55F}"/>
          </ac:spMkLst>
        </pc:spChg>
        <pc:spChg chg="del">
          <ac:chgData name="李　加一" userId="57c7aacc-bf7d-4fb4-8504-717f93f5f2c1" providerId="ADAL" clId="{1806622C-302F-436F-B29E-5A56C7FF964C}" dt="2023-02-11T13:49:29.846" v="1284" actId="26606"/>
          <ac:spMkLst>
            <pc:docMk/>
            <pc:sldMk cId="2976903908" sldId="300"/>
            <ac:spMk id="3" creationId="{AE0232FE-7CAD-14CB-59B2-8ACD3AB64577}"/>
          </ac:spMkLst>
        </pc:spChg>
        <pc:spChg chg="mod">
          <ac:chgData name="李　加一" userId="57c7aacc-bf7d-4fb4-8504-717f93f5f2c1" providerId="ADAL" clId="{1806622C-302F-436F-B29E-5A56C7FF964C}" dt="2023-02-11T13:50:09.521" v="1289" actId="1076"/>
          <ac:spMkLst>
            <pc:docMk/>
            <pc:sldMk cId="2976903908" sldId="300"/>
            <ac:spMk id="4" creationId="{12A23EBB-D987-DE58-59A8-F23EE3B0B713}"/>
          </ac:spMkLst>
        </pc:spChg>
        <pc:spChg chg="add del">
          <ac:chgData name="李　加一" userId="57c7aacc-bf7d-4fb4-8504-717f93f5f2c1" providerId="ADAL" clId="{1806622C-302F-436F-B29E-5A56C7FF964C}" dt="2023-02-11T13:49:44.646" v="1287" actId="26606"/>
          <ac:spMkLst>
            <pc:docMk/>
            <pc:sldMk cId="2976903908" sldId="300"/>
            <ac:spMk id="10" creationId="{F1611BA9-268A-49A6-84F8-FC91536686E4}"/>
          </ac:spMkLst>
        </pc:spChg>
        <pc:spChg chg="add del">
          <ac:chgData name="李　加一" userId="57c7aacc-bf7d-4fb4-8504-717f93f5f2c1" providerId="ADAL" clId="{1806622C-302F-436F-B29E-5A56C7FF964C}" dt="2023-02-11T13:49:44.646" v="1287" actId="26606"/>
          <ac:spMkLst>
            <pc:docMk/>
            <pc:sldMk cId="2976903908" sldId="300"/>
            <ac:spMk id="12" creationId="{E20EB187-900F-4AF5-813B-101456D9FD39}"/>
          </ac:spMkLst>
        </pc:spChg>
        <pc:spChg chg="add del">
          <ac:chgData name="李　加一" userId="57c7aacc-bf7d-4fb4-8504-717f93f5f2c1" providerId="ADAL" clId="{1806622C-302F-436F-B29E-5A56C7FF964C}" dt="2023-02-11T13:49:44.646" v="1287" actId="26606"/>
          <ac:spMkLst>
            <pc:docMk/>
            <pc:sldMk cId="2976903908" sldId="300"/>
            <ac:spMk id="14" creationId="{1825D5AF-D278-4D9A-A4F5-A1A1D3507636}"/>
          </ac:spMkLst>
        </pc:spChg>
        <pc:spChg chg="add">
          <ac:chgData name="李　加一" userId="57c7aacc-bf7d-4fb4-8504-717f93f5f2c1" providerId="ADAL" clId="{1806622C-302F-436F-B29E-5A56C7FF964C}" dt="2023-02-11T13:49:44.646" v="1287" actId="26606"/>
          <ac:spMkLst>
            <pc:docMk/>
            <pc:sldMk cId="2976903908" sldId="300"/>
            <ac:spMk id="19" creationId="{F1611BA9-268A-49A6-84F8-FC91536686E4}"/>
          </ac:spMkLst>
        </pc:spChg>
        <pc:spChg chg="add">
          <ac:chgData name="李　加一" userId="57c7aacc-bf7d-4fb4-8504-717f93f5f2c1" providerId="ADAL" clId="{1806622C-302F-436F-B29E-5A56C7FF964C}" dt="2023-02-11T13:49:44.646" v="1287" actId="26606"/>
          <ac:spMkLst>
            <pc:docMk/>
            <pc:sldMk cId="2976903908" sldId="300"/>
            <ac:spMk id="21" creationId="{E20EB187-900F-4AF5-813B-101456D9FD39}"/>
          </ac:spMkLst>
        </pc:spChg>
        <pc:spChg chg="add">
          <ac:chgData name="李　加一" userId="57c7aacc-bf7d-4fb4-8504-717f93f5f2c1" providerId="ADAL" clId="{1806622C-302F-436F-B29E-5A56C7FF964C}" dt="2023-02-11T13:49:44.646" v="1287" actId="26606"/>
          <ac:spMkLst>
            <pc:docMk/>
            <pc:sldMk cId="2976903908" sldId="300"/>
            <ac:spMk id="23" creationId="{1825D5AF-D278-4D9A-A4F5-A1A1D3507636}"/>
          </ac:spMkLst>
        </pc:spChg>
        <pc:picChg chg="add mod ord">
          <ac:chgData name="李　加一" userId="57c7aacc-bf7d-4fb4-8504-717f93f5f2c1" providerId="ADAL" clId="{1806622C-302F-436F-B29E-5A56C7FF964C}" dt="2023-02-11T13:49:44.646" v="1287" actId="26606"/>
          <ac:picMkLst>
            <pc:docMk/>
            <pc:sldMk cId="2976903908" sldId="300"/>
            <ac:picMk id="5" creationId="{ACBA0430-180E-1437-5209-A34405F946A7}"/>
          </ac:picMkLst>
        </pc:picChg>
        <pc:picChg chg="add del">
          <ac:chgData name="李　加一" userId="57c7aacc-bf7d-4fb4-8504-717f93f5f2c1" providerId="ADAL" clId="{1806622C-302F-436F-B29E-5A56C7FF964C}" dt="2023-02-11T13:49:32.643" v="1285" actId="478"/>
          <ac:picMkLst>
            <pc:docMk/>
            <pc:sldMk cId="2976903908" sldId="300"/>
            <ac:picMk id="6" creationId="{CD434C11-6B0F-9405-6007-B769E43E7421}"/>
          </ac:picMkLst>
        </pc:picChg>
      </pc:sldChg>
      <pc:sldChg chg="addSp delSp modSp add del mod setBg setClrOvrMap delDesignElem">
        <pc:chgData name="李　加一" userId="57c7aacc-bf7d-4fb4-8504-717f93f5f2c1" providerId="ADAL" clId="{1806622C-302F-436F-B29E-5A56C7FF964C}" dt="2023-02-11T13:49:48.772" v="1288" actId="47"/>
        <pc:sldMkLst>
          <pc:docMk/>
          <pc:sldMk cId="1721554989" sldId="301"/>
        </pc:sldMkLst>
        <pc:spChg chg="mod">
          <ac:chgData name="李　加一" userId="57c7aacc-bf7d-4fb4-8504-717f93f5f2c1" providerId="ADAL" clId="{1806622C-302F-436F-B29E-5A56C7FF964C}" dt="2023-02-11T13:49:18.098" v="1283" actId="27636"/>
          <ac:spMkLst>
            <pc:docMk/>
            <pc:sldMk cId="1721554989" sldId="301"/>
            <ac:spMk id="2" creationId="{A5FC387C-A302-E5A3-BA26-53E53D117357}"/>
          </ac:spMkLst>
        </pc:spChg>
        <pc:spChg chg="add">
          <ac:chgData name="李　加一" userId="57c7aacc-bf7d-4fb4-8504-717f93f5f2c1" providerId="ADAL" clId="{1806622C-302F-436F-B29E-5A56C7FF964C}" dt="2023-02-11T13:49:18.092" v="1282" actId="26606"/>
          <ac:spMkLst>
            <pc:docMk/>
            <pc:sldMk cId="1721554989" sldId="301"/>
            <ac:spMk id="8" creationId="{66B332A4-D438-4773-A77F-5ED49A448D9D}"/>
          </ac:spMkLst>
        </pc:spChg>
        <pc:spChg chg="add">
          <ac:chgData name="李　加一" userId="57c7aacc-bf7d-4fb4-8504-717f93f5f2c1" providerId="ADAL" clId="{1806622C-302F-436F-B29E-5A56C7FF964C}" dt="2023-02-11T13:49:18.092" v="1282" actId="26606"/>
          <ac:spMkLst>
            <pc:docMk/>
            <pc:sldMk cId="1721554989" sldId="301"/>
            <ac:spMk id="10" creationId="{DF9AD32D-FF05-44F4-BD4D-9CEE89B71EB9}"/>
          </ac:spMkLst>
        </pc:spChg>
        <pc:spChg chg="del">
          <ac:chgData name="李　加一" userId="57c7aacc-bf7d-4fb4-8504-717f93f5f2c1" providerId="ADAL" clId="{1806622C-302F-436F-B29E-5A56C7FF964C}" dt="2023-02-11T13:49:15.409" v="1280"/>
          <ac:spMkLst>
            <pc:docMk/>
            <pc:sldMk cId="1721554989" sldId="301"/>
            <ac:spMk id="16" creationId="{66B332A4-D438-4773-A77F-5ED49A448D9D}"/>
          </ac:spMkLst>
        </pc:spChg>
        <pc:spChg chg="del">
          <ac:chgData name="李　加一" userId="57c7aacc-bf7d-4fb4-8504-717f93f5f2c1" providerId="ADAL" clId="{1806622C-302F-436F-B29E-5A56C7FF964C}" dt="2023-02-11T13:49:15.409" v="1280"/>
          <ac:spMkLst>
            <pc:docMk/>
            <pc:sldMk cId="1721554989" sldId="301"/>
            <ac:spMk id="17" creationId="{DF9AD32D-FF05-44F4-BD4D-9CEE89B71EB9}"/>
          </ac:spMkLst>
        </pc:spChg>
      </pc:sldChg>
      <pc:sldChg chg="addSp delSp modSp new del mod">
        <pc:chgData name="李　加一" userId="57c7aacc-bf7d-4fb4-8504-717f93f5f2c1" providerId="ADAL" clId="{1806622C-302F-436F-B29E-5A56C7FF964C}" dt="2023-02-12T11:16:51.545" v="1880" actId="47"/>
        <pc:sldMkLst>
          <pc:docMk/>
          <pc:sldMk cId="2157926336" sldId="301"/>
        </pc:sldMkLst>
        <pc:spChg chg="del">
          <ac:chgData name="李　加一" userId="57c7aacc-bf7d-4fb4-8504-717f93f5f2c1" providerId="ADAL" clId="{1806622C-302F-436F-B29E-5A56C7FF964C}" dt="2023-02-12T11:11:56.019" v="1830" actId="478"/>
          <ac:spMkLst>
            <pc:docMk/>
            <pc:sldMk cId="2157926336" sldId="301"/>
            <ac:spMk id="2" creationId="{DA76F7EE-D26F-2336-6592-ADBECE314996}"/>
          </ac:spMkLst>
        </pc:spChg>
        <pc:spChg chg="del">
          <ac:chgData name="李　加一" userId="57c7aacc-bf7d-4fb4-8504-717f93f5f2c1" providerId="ADAL" clId="{1806622C-302F-436F-B29E-5A56C7FF964C}" dt="2023-02-12T11:11:56.019" v="1830" actId="478"/>
          <ac:spMkLst>
            <pc:docMk/>
            <pc:sldMk cId="2157926336" sldId="301"/>
            <ac:spMk id="3" creationId="{5676DA06-FB5F-2E09-6CAA-BE49987580DB}"/>
          </ac:spMkLst>
        </pc:spChg>
        <pc:spChg chg="add mod">
          <ac:chgData name="李　加一" userId="57c7aacc-bf7d-4fb4-8504-717f93f5f2c1" providerId="ADAL" clId="{1806622C-302F-436F-B29E-5A56C7FF964C}" dt="2023-02-12T11:11:57.015" v="1831"/>
          <ac:spMkLst>
            <pc:docMk/>
            <pc:sldMk cId="2157926336" sldId="301"/>
            <ac:spMk id="5" creationId="{C9E8F9A6-49CA-E940-A262-57C4A811E119}"/>
          </ac:spMkLst>
        </pc:spChg>
        <pc:spChg chg="mod">
          <ac:chgData name="李　加一" userId="57c7aacc-bf7d-4fb4-8504-717f93f5f2c1" providerId="ADAL" clId="{1806622C-302F-436F-B29E-5A56C7FF964C}" dt="2023-02-12T11:11:57.015" v="1831"/>
          <ac:spMkLst>
            <pc:docMk/>
            <pc:sldMk cId="2157926336" sldId="301"/>
            <ac:spMk id="7" creationId="{1399617A-7B85-F8D6-DB87-9D60A39B8FBE}"/>
          </ac:spMkLst>
        </pc:spChg>
        <pc:spChg chg="mod">
          <ac:chgData name="李　加一" userId="57c7aacc-bf7d-4fb4-8504-717f93f5f2c1" providerId="ADAL" clId="{1806622C-302F-436F-B29E-5A56C7FF964C}" dt="2023-02-12T11:11:57.015" v="1831"/>
          <ac:spMkLst>
            <pc:docMk/>
            <pc:sldMk cId="2157926336" sldId="301"/>
            <ac:spMk id="8" creationId="{BFB15C49-F362-35F8-9B28-D33F5D56C0DC}"/>
          </ac:spMkLst>
        </pc:spChg>
        <pc:spChg chg="mod">
          <ac:chgData name="李　加一" userId="57c7aacc-bf7d-4fb4-8504-717f93f5f2c1" providerId="ADAL" clId="{1806622C-302F-436F-B29E-5A56C7FF964C}" dt="2023-02-12T11:11:57.015" v="1831"/>
          <ac:spMkLst>
            <pc:docMk/>
            <pc:sldMk cId="2157926336" sldId="301"/>
            <ac:spMk id="9" creationId="{C3BF0A4F-0CD5-2431-0AE5-A01FE2E7FC9C}"/>
          </ac:spMkLst>
        </pc:spChg>
        <pc:spChg chg="mod">
          <ac:chgData name="李　加一" userId="57c7aacc-bf7d-4fb4-8504-717f93f5f2c1" providerId="ADAL" clId="{1806622C-302F-436F-B29E-5A56C7FF964C}" dt="2023-02-12T11:11:57.015" v="1831"/>
          <ac:spMkLst>
            <pc:docMk/>
            <pc:sldMk cId="2157926336" sldId="301"/>
            <ac:spMk id="10" creationId="{D0FC37B0-9A40-F2CA-02A7-CB4DF0608532}"/>
          </ac:spMkLst>
        </pc:spChg>
        <pc:spChg chg="mod">
          <ac:chgData name="李　加一" userId="57c7aacc-bf7d-4fb4-8504-717f93f5f2c1" providerId="ADAL" clId="{1806622C-302F-436F-B29E-5A56C7FF964C}" dt="2023-02-12T11:11:57.015" v="1831"/>
          <ac:spMkLst>
            <pc:docMk/>
            <pc:sldMk cId="2157926336" sldId="301"/>
            <ac:spMk id="11" creationId="{A67A88F0-DA52-C200-159E-5834A2FB786A}"/>
          </ac:spMkLst>
        </pc:spChg>
        <pc:spChg chg="mod">
          <ac:chgData name="李　加一" userId="57c7aacc-bf7d-4fb4-8504-717f93f5f2c1" providerId="ADAL" clId="{1806622C-302F-436F-B29E-5A56C7FF964C}" dt="2023-02-12T11:11:57.015" v="1831"/>
          <ac:spMkLst>
            <pc:docMk/>
            <pc:sldMk cId="2157926336" sldId="301"/>
            <ac:spMk id="12" creationId="{4552541F-044B-C4C8-5253-B50D7DFA0765}"/>
          </ac:spMkLst>
        </pc:spChg>
        <pc:spChg chg="mod">
          <ac:chgData name="李　加一" userId="57c7aacc-bf7d-4fb4-8504-717f93f5f2c1" providerId="ADAL" clId="{1806622C-302F-436F-B29E-5A56C7FF964C}" dt="2023-02-12T11:11:57.015" v="1831"/>
          <ac:spMkLst>
            <pc:docMk/>
            <pc:sldMk cId="2157926336" sldId="301"/>
            <ac:spMk id="24" creationId="{1332A114-C22A-8C9F-5F44-F6E7137F4694}"/>
          </ac:spMkLst>
        </pc:spChg>
        <pc:spChg chg="mod">
          <ac:chgData name="李　加一" userId="57c7aacc-bf7d-4fb4-8504-717f93f5f2c1" providerId="ADAL" clId="{1806622C-302F-436F-B29E-5A56C7FF964C}" dt="2023-02-12T11:11:57.015" v="1831"/>
          <ac:spMkLst>
            <pc:docMk/>
            <pc:sldMk cId="2157926336" sldId="301"/>
            <ac:spMk id="25" creationId="{D00969F7-46D2-D295-0B91-179A204B2B18}"/>
          </ac:spMkLst>
        </pc:spChg>
        <pc:spChg chg="mod">
          <ac:chgData name="李　加一" userId="57c7aacc-bf7d-4fb4-8504-717f93f5f2c1" providerId="ADAL" clId="{1806622C-302F-436F-B29E-5A56C7FF964C}" dt="2023-02-12T11:11:57.015" v="1831"/>
          <ac:spMkLst>
            <pc:docMk/>
            <pc:sldMk cId="2157926336" sldId="301"/>
            <ac:spMk id="26" creationId="{EFEB6960-7824-F264-179C-C2F1F1A4F14C}"/>
          </ac:spMkLst>
        </pc:spChg>
        <pc:spChg chg="mod">
          <ac:chgData name="李　加一" userId="57c7aacc-bf7d-4fb4-8504-717f93f5f2c1" providerId="ADAL" clId="{1806622C-302F-436F-B29E-5A56C7FF964C}" dt="2023-02-12T11:11:57.015" v="1831"/>
          <ac:spMkLst>
            <pc:docMk/>
            <pc:sldMk cId="2157926336" sldId="301"/>
            <ac:spMk id="28" creationId="{5A5ED2B1-CB1E-5B26-D0C1-1E2323BFF5FC}"/>
          </ac:spMkLst>
        </pc:spChg>
        <pc:spChg chg="mod">
          <ac:chgData name="李　加一" userId="57c7aacc-bf7d-4fb4-8504-717f93f5f2c1" providerId="ADAL" clId="{1806622C-302F-436F-B29E-5A56C7FF964C}" dt="2023-02-12T11:11:57.015" v="1831"/>
          <ac:spMkLst>
            <pc:docMk/>
            <pc:sldMk cId="2157926336" sldId="301"/>
            <ac:spMk id="29" creationId="{0AD8D749-4254-47A4-42F4-034951BE917F}"/>
          </ac:spMkLst>
        </pc:spChg>
        <pc:spChg chg="mod">
          <ac:chgData name="李　加一" userId="57c7aacc-bf7d-4fb4-8504-717f93f5f2c1" providerId="ADAL" clId="{1806622C-302F-436F-B29E-5A56C7FF964C}" dt="2023-02-12T11:11:57.015" v="1831"/>
          <ac:spMkLst>
            <pc:docMk/>
            <pc:sldMk cId="2157926336" sldId="301"/>
            <ac:spMk id="34" creationId="{D11C314C-63EB-5FE1-76CC-B56199D3F7A0}"/>
          </ac:spMkLst>
        </pc:spChg>
        <pc:spChg chg="mod">
          <ac:chgData name="李　加一" userId="57c7aacc-bf7d-4fb4-8504-717f93f5f2c1" providerId="ADAL" clId="{1806622C-302F-436F-B29E-5A56C7FF964C}" dt="2023-02-12T11:11:57.015" v="1831"/>
          <ac:spMkLst>
            <pc:docMk/>
            <pc:sldMk cId="2157926336" sldId="301"/>
            <ac:spMk id="35" creationId="{4E35E81C-C384-85A8-BE63-4BC4E3EDA6CB}"/>
          </ac:spMkLst>
        </pc:spChg>
        <pc:spChg chg="mod">
          <ac:chgData name="李　加一" userId="57c7aacc-bf7d-4fb4-8504-717f93f5f2c1" providerId="ADAL" clId="{1806622C-302F-436F-B29E-5A56C7FF964C}" dt="2023-02-12T11:11:57.015" v="1831"/>
          <ac:spMkLst>
            <pc:docMk/>
            <pc:sldMk cId="2157926336" sldId="301"/>
            <ac:spMk id="36" creationId="{B5214CFA-0ABD-D601-D75E-1FAC43CA1745}"/>
          </ac:spMkLst>
        </pc:spChg>
        <pc:spChg chg="mod">
          <ac:chgData name="李　加一" userId="57c7aacc-bf7d-4fb4-8504-717f93f5f2c1" providerId="ADAL" clId="{1806622C-302F-436F-B29E-5A56C7FF964C}" dt="2023-02-12T11:11:57.015" v="1831"/>
          <ac:spMkLst>
            <pc:docMk/>
            <pc:sldMk cId="2157926336" sldId="301"/>
            <ac:spMk id="37" creationId="{7CD63FB3-CE65-51F3-804B-2D55B155217B}"/>
          </ac:spMkLst>
        </pc:spChg>
        <pc:spChg chg="mod">
          <ac:chgData name="李　加一" userId="57c7aacc-bf7d-4fb4-8504-717f93f5f2c1" providerId="ADAL" clId="{1806622C-302F-436F-B29E-5A56C7FF964C}" dt="2023-02-12T11:11:57.015" v="1831"/>
          <ac:spMkLst>
            <pc:docMk/>
            <pc:sldMk cId="2157926336" sldId="301"/>
            <ac:spMk id="38" creationId="{74E93B05-3570-E0F0-B0A7-0AFEAFF2A1C8}"/>
          </ac:spMkLst>
        </pc:spChg>
        <pc:spChg chg="mod">
          <ac:chgData name="李　加一" userId="57c7aacc-bf7d-4fb4-8504-717f93f5f2c1" providerId="ADAL" clId="{1806622C-302F-436F-B29E-5A56C7FF964C}" dt="2023-02-12T11:11:57.015" v="1831"/>
          <ac:spMkLst>
            <pc:docMk/>
            <pc:sldMk cId="2157926336" sldId="301"/>
            <ac:spMk id="39" creationId="{6196D3ED-6A0E-C2F4-3A39-4E2B6843C75C}"/>
          </ac:spMkLst>
        </pc:spChg>
        <pc:spChg chg="mod">
          <ac:chgData name="李　加一" userId="57c7aacc-bf7d-4fb4-8504-717f93f5f2c1" providerId="ADAL" clId="{1806622C-302F-436F-B29E-5A56C7FF964C}" dt="2023-02-12T11:11:57.015" v="1831"/>
          <ac:spMkLst>
            <pc:docMk/>
            <pc:sldMk cId="2157926336" sldId="301"/>
            <ac:spMk id="40" creationId="{F7A4201E-DC93-D6E3-6D0F-D3B37A8CD454}"/>
          </ac:spMkLst>
        </pc:spChg>
        <pc:spChg chg="mod">
          <ac:chgData name="李　加一" userId="57c7aacc-bf7d-4fb4-8504-717f93f5f2c1" providerId="ADAL" clId="{1806622C-302F-436F-B29E-5A56C7FF964C}" dt="2023-02-12T11:11:57.015" v="1831"/>
          <ac:spMkLst>
            <pc:docMk/>
            <pc:sldMk cId="2157926336" sldId="301"/>
            <ac:spMk id="44" creationId="{11431ACC-6D29-6D2B-2631-22C6C8670089}"/>
          </ac:spMkLst>
        </pc:spChg>
        <pc:spChg chg="mod">
          <ac:chgData name="李　加一" userId="57c7aacc-bf7d-4fb4-8504-717f93f5f2c1" providerId="ADAL" clId="{1806622C-302F-436F-B29E-5A56C7FF964C}" dt="2023-02-12T11:11:57.015" v="1831"/>
          <ac:spMkLst>
            <pc:docMk/>
            <pc:sldMk cId="2157926336" sldId="301"/>
            <ac:spMk id="47" creationId="{1157BFE8-D18E-EF08-D1EC-9AC1E436BB3D}"/>
          </ac:spMkLst>
        </pc:spChg>
        <pc:spChg chg="mod">
          <ac:chgData name="李　加一" userId="57c7aacc-bf7d-4fb4-8504-717f93f5f2c1" providerId="ADAL" clId="{1806622C-302F-436F-B29E-5A56C7FF964C}" dt="2023-02-12T11:11:57.015" v="1831"/>
          <ac:spMkLst>
            <pc:docMk/>
            <pc:sldMk cId="2157926336" sldId="301"/>
            <ac:spMk id="48" creationId="{D51849B0-3C63-03D3-62B3-367ECF39A804}"/>
          </ac:spMkLst>
        </pc:spChg>
        <pc:spChg chg="mod">
          <ac:chgData name="李　加一" userId="57c7aacc-bf7d-4fb4-8504-717f93f5f2c1" providerId="ADAL" clId="{1806622C-302F-436F-B29E-5A56C7FF964C}" dt="2023-02-12T11:11:57.015" v="1831"/>
          <ac:spMkLst>
            <pc:docMk/>
            <pc:sldMk cId="2157926336" sldId="301"/>
            <ac:spMk id="51" creationId="{371F7161-3D2C-DF86-13A6-BA8C95C95F47}"/>
          </ac:spMkLst>
        </pc:spChg>
        <pc:spChg chg="mod">
          <ac:chgData name="李　加一" userId="57c7aacc-bf7d-4fb4-8504-717f93f5f2c1" providerId="ADAL" clId="{1806622C-302F-436F-B29E-5A56C7FF964C}" dt="2023-02-12T11:11:57.015" v="1831"/>
          <ac:spMkLst>
            <pc:docMk/>
            <pc:sldMk cId="2157926336" sldId="301"/>
            <ac:spMk id="55" creationId="{8B7D0A2B-76F2-848C-5FC9-DA9D4C6C13AC}"/>
          </ac:spMkLst>
        </pc:spChg>
        <pc:spChg chg="mod">
          <ac:chgData name="李　加一" userId="57c7aacc-bf7d-4fb4-8504-717f93f5f2c1" providerId="ADAL" clId="{1806622C-302F-436F-B29E-5A56C7FF964C}" dt="2023-02-12T11:11:57.015" v="1831"/>
          <ac:spMkLst>
            <pc:docMk/>
            <pc:sldMk cId="2157926336" sldId="301"/>
            <ac:spMk id="56" creationId="{B72B94CC-5100-C511-F2E5-F2F6CF744D90}"/>
          </ac:spMkLst>
        </pc:spChg>
        <pc:spChg chg="mod">
          <ac:chgData name="李　加一" userId="57c7aacc-bf7d-4fb4-8504-717f93f5f2c1" providerId="ADAL" clId="{1806622C-302F-436F-B29E-5A56C7FF964C}" dt="2023-02-12T11:11:57.015" v="1831"/>
          <ac:spMkLst>
            <pc:docMk/>
            <pc:sldMk cId="2157926336" sldId="301"/>
            <ac:spMk id="58" creationId="{30DD3BB2-2B8B-EC44-00BC-1A1929C10CE9}"/>
          </ac:spMkLst>
        </pc:spChg>
        <pc:spChg chg="mod">
          <ac:chgData name="李　加一" userId="57c7aacc-bf7d-4fb4-8504-717f93f5f2c1" providerId="ADAL" clId="{1806622C-302F-436F-B29E-5A56C7FF964C}" dt="2023-02-12T11:11:57.015" v="1831"/>
          <ac:spMkLst>
            <pc:docMk/>
            <pc:sldMk cId="2157926336" sldId="301"/>
            <ac:spMk id="64" creationId="{B2756EB2-1336-DA86-2E9B-6D2F97A49B1D}"/>
          </ac:spMkLst>
        </pc:spChg>
        <pc:spChg chg="mod">
          <ac:chgData name="李　加一" userId="57c7aacc-bf7d-4fb4-8504-717f93f5f2c1" providerId="ADAL" clId="{1806622C-302F-436F-B29E-5A56C7FF964C}" dt="2023-02-12T11:11:57.015" v="1831"/>
          <ac:spMkLst>
            <pc:docMk/>
            <pc:sldMk cId="2157926336" sldId="301"/>
            <ac:spMk id="65" creationId="{5B27F1E0-3D57-05CE-8F7F-A95605B867E3}"/>
          </ac:spMkLst>
        </pc:spChg>
        <pc:spChg chg="mod">
          <ac:chgData name="李　加一" userId="57c7aacc-bf7d-4fb4-8504-717f93f5f2c1" providerId="ADAL" clId="{1806622C-302F-436F-B29E-5A56C7FF964C}" dt="2023-02-12T11:11:57.015" v="1831"/>
          <ac:spMkLst>
            <pc:docMk/>
            <pc:sldMk cId="2157926336" sldId="301"/>
            <ac:spMk id="66" creationId="{6C7CE4E2-6D34-8B97-BE72-A911B0B5E17B}"/>
          </ac:spMkLst>
        </pc:spChg>
        <pc:spChg chg="mod">
          <ac:chgData name="李　加一" userId="57c7aacc-bf7d-4fb4-8504-717f93f5f2c1" providerId="ADAL" clId="{1806622C-302F-436F-B29E-5A56C7FF964C}" dt="2023-02-12T11:11:57.015" v="1831"/>
          <ac:spMkLst>
            <pc:docMk/>
            <pc:sldMk cId="2157926336" sldId="301"/>
            <ac:spMk id="68" creationId="{27E1E8C6-E95B-1162-3540-67B1980CE122}"/>
          </ac:spMkLst>
        </pc:spChg>
        <pc:spChg chg="mod">
          <ac:chgData name="李　加一" userId="57c7aacc-bf7d-4fb4-8504-717f93f5f2c1" providerId="ADAL" clId="{1806622C-302F-436F-B29E-5A56C7FF964C}" dt="2023-02-12T11:11:57.015" v="1831"/>
          <ac:spMkLst>
            <pc:docMk/>
            <pc:sldMk cId="2157926336" sldId="301"/>
            <ac:spMk id="72" creationId="{CFA522EC-04D3-6C89-BB73-21475415ABDC}"/>
          </ac:spMkLst>
        </pc:spChg>
        <pc:spChg chg="mod">
          <ac:chgData name="李　加一" userId="57c7aacc-bf7d-4fb4-8504-717f93f5f2c1" providerId="ADAL" clId="{1806622C-302F-436F-B29E-5A56C7FF964C}" dt="2023-02-12T11:11:57.015" v="1831"/>
          <ac:spMkLst>
            <pc:docMk/>
            <pc:sldMk cId="2157926336" sldId="301"/>
            <ac:spMk id="75" creationId="{E74D14AE-9334-F73B-7571-8282806200A5}"/>
          </ac:spMkLst>
        </pc:spChg>
        <pc:spChg chg="mod">
          <ac:chgData name="李　加一" userId="57c7aacc-bf7d-4fb4-8504-717f93f5f2c1" providerId="ADAL" clId="{1806622C-302F-436F-B29E-5A56C7FF964C}" dt="2023-02-12T11:11:57.015" v="1831"/>
          <ac:spMkLst>
            <pc:docMk/>
            <pc:sldMk cId="2157926336" sldId="301"/>
            <ac:spMk id="76" creationId="{8735E926-933E-EEFE-1379-F3C5D573F52D}"/>
          </ac:spMkLst>
        </pc:spChg>
        <pc:spChg chg="mod">
          <ac:chgData name="李　加一" userId="57c7aacc-bf7d-4fb4-8504-717f93f5f2c1" providerId="ADAL" clId="{1806622C-302F-436F-B29E-5A56C7FF964C}" dt="2023-02-12T11:11:57.015" v="1831"/>
          <ac:spMkLst>
            <pc:docMk/>
            <pc:sldMk cId="2157926336" sldId="301"/>
            <ac:spMk id="79" creationId="{B996A08B-C89E-5B69-7582-01A42396EFC9}"/>
          </ac:spMkLst>
        </pc:spChg>
        <pc:spChg chg="mod">
          <ac:chgData name="李　加一" userId="57c7aacc-bf7d-4fb4-8504-717f93f5f2c1" providerId="ADAL" clId="{1806622C-302F-436F-B29E-5A56C7FF964C}" dt="2023-02-12T11:11:57.015" v="1831"/>
          <ac:spMkLst>
            <pc:docMk/>
            <pc:sldMk cId="2157926336" sldId="301"/>
            <ac:spMk id="80" creationId="{27D8A8BE-C71C-EA73-55AA-FEF6B2B67711}"/>
          </ac:spMkLst>
        </pc:spChg>
        <pc:spChg chg="mod">
          <ac:chgData name="李　加一" userId="57c7aacc-bf7d-4fb4-8504-717f93f5f2c1" providerId="ADAL" clId="{1806622C-302F-436F-B29E-5A56C7FF964C}" dt="2023-02-12T11:11:57.015" v="1831"/>
          <ac:spMkLst>
            <pc:docMk/>
            <pc:sldMk cId="2157926336" sldId="301"/>
            <ac:spMk id="83" creationId="{3F3C7110-2718-E55D-1C31-76DFCC32000E}"/>
          </ac:spMkLst>
        </pc:spChg>
        <pc:spChg chg="mod">
          <ac:chgData name="李　加一" userId="57c7aacc-bf7d-4fb4-8504-717f93f5f2c1" providerId="ADAL" clId="{1806622C-302F-436F-B29E-5A56C7FF964C}" dt="2023-02-12T11:11:57.015" v="1831"/>
          <ac:spMkLst>
            <pc:docMk/>
            <pc:sldMk cId="2157926336" sldId="301"/>
            <ac:spMk id="84" creationId="{3C74A26C-7702-CD7A-E0D6-D96ADC7162C9}"/>
          </ac:spMkLst>
        </pc:spChg>
        <pc:spChg chg="mod">
          <ac:chgData name="李　加一" userId="57c7aacc-bf7d-4fb4-8504-717f93f5f2c1" providerId="ADAL" clId="{1806622C-302F-436F-B29E-5A56C7FF964C}" dt="2023-02-12T11:11:57.015" v="1831"/>
          <ac:spMkLst>
            <pc:docMk/>
            <pc:sldMk cId="2157926336" sldId="301"/>
            <ac:spMk id="87" creationId="{2AF0A5AC-B3DF-8C91-E192-3A8E1F84D18D}"/>
          </ac:spMkLst>
        </pc:spChg>
        <pc:spChg chg="mod">
          <ac:chgData name="李　加一" userId="57c7aacc-bf7d-4fb4-8504-717f93f5f2c1" providerId="ADAL" clId="{1806622C-302F-436F-B29E-5A56C7FF964C}" dt="2023-02-12T11:11:57.015" v="1831"/>
          <ac:spMkLst>
            <pc:docMk/>
            <pc:sldMk cId="2157926336" sldId="301"/>
            <ac:spMk id="88" creationId="{A51CFA95-716A-0891-80F3-B8AB0CC2BF94}"/>
          </ac:spMkLst>
        </pc:spChg>
        <pc:spChg chg="mod">
          <ac:chgData name="李　加一" userId="57c7aacc-bf7d-4fb4-8504-717f93f5f2c1" providerId="ADAL" clId="{1806622C-302F-436F-B29E-5A56C7FF964C}" dt="2023-02-12T11:11:57.015" v="1831"/>
          <ac:spMkLst>
            <pc:docMk/>
            <pc:sldMk cId="2157926336" sldId="301"/>
            <ac:spMk id="91" creationId="{6CE2250E-1A3B-ED96-66DC-402723D86311}"/>
          </ac:spMkLst>
        </pc:spChg>
        <pc:spChg chg="mod">
          <ac:chgData name="李　加一" userId="57c7aacc-bf7d-4fb4-8504-717f93f5f2c1" providerId="ADAL" clId="{1806622C-302F-436F-B29E-5A56C7FF964C}" dt="2023-02-12T11:11:57.015" v="1831"/>
          <ac:spMkLst>
            <pc:docMk/>
            <pc:sldMk cId="2157926336" sldId="301"/>
            <ac:spMk id="92" creationId="{5A87FC42-BA2A-A486-29A0-6C19EB6491F7}"/>
          </ac:spMkLst>
        </pc:spChg>
        <pc:spChg chg="mod">
          <ac:chgData name="李　加一" userId="57c7aacc-bf7d-4fb4-8504-717f93f5f2c1" providerId="ADAL" clId="{1806622C-302F-436F-B29E-5A56C7FF964C}" dt="2023-02-12T11:11:57.015" v="1831"/>
          <ac:spMkLst>
            <pc:docMk/>
            <pc:sldMk cId="2157926336" sldId="301"/>
            <ac:spMk id="95" creationId="{7E69216F-1FF3-1A49-DBCD-EBCCE30A9319}"/>
          </ac:spMkLst>
        </pc:spChg>
        <pc:spChg chg="mod">
          <ac:chgData name="李　加一" userId="57c7aacc-bf7d-4fb4-8504-717f93f5f2c1" providerId="ADAL" clId="{1806622C-302F-436F-B29E-5A56C7FF964C}" dt="2023-02-12T11:11:57.015" v="1831"/>
          <ac:spMkLst>
            <pc:docMk/>
            <pc:sldMk cId="2157926336" sldId="301"/>
            <ac:spMk id="96" creationId="{25D20CCF-5D78-2D6E-41FC-0D8D6E0C8CDC}"/>
          </ac:spMkLst>
        </pc:spChg>
        <pc:spChg chg="mod">
          <ac:chgData name="李　加一" userId="57c7aacc-bf7d-4fb4-8504-717f93f5f2c1" providerId="ADAL" clId="{1806622C-302F-436F-B29E-5A56C7FF964C}" dt="2023-02-12T11:11:57.015" v="1831"/>
          <ac:spMkLst>
            <pc:docMk/>
            <pc:sldMk cId="2157926336" sldId="301"/>
            <ac:spMk id="99" creationId="{148DFDA6-CAA4-4478-87F8-C8A3DAE13565}"/>
          </ac:spMkLst>
        </pc:spChg>
        <pc:spChg chg="mod">
          <ac:chgData name="李　加一" userId="57c7aacc-bf7d-4fb4-8504-717f93f5f2c1" providerId="ADAL" clId="{1806622C-302F-436F-B29E-5A56C7FF964C}" dt="2023-02-12T11:11:57.015" v="1831"/>
          <ac:spMkLst>
            <pc:docMk/>
            <pc:sldMk cId="2157926336" sldId="301"/>
            <ac:spMk id="100" creationId="{C5D88DF9-AB3C-A06F-98E3-82A0EE966E17}"/>
          </ac:spMkLst>
        </pc:spChg>
        <pc:spChg chg="mod">
          <ac:chgData name="李　加一" userId="57c7aacc-bf7d-4fb4-8504-717f93f5f2c1" providerId="ADAL" clId="{1806622C-302F-436F-B29E-5A56C7FF964C}" dt="2023-02-12T11:11:57.015" v="1831"/>
          <ac:spMkLst>
            <pc:docMk/>
            <pc:sldMk cId="2157926336" sldId="301"/>
            <ac:spMk id="103" creationId="{34AAA424-2548-84F6-C2BE-BECCC352045E}"/>
          </ac:spMkLst>
        </pc:spChg>
        <pc:spChg chg="mod">
          <ac:chgData name="李　加一" userId="57c7aacc-bf7d-4fb4-8504-717f93f5f2c1" providerId="ADAL" clId="{1806622C-302F-436F-B29E-5A56C7FF964C}" dt="2023-02-12T11:11:57.015" v="1831"/>
          <ac:spMkLst>
            <pc:docMk/>
            <pc:sldMk cId="2157926336" sldId="301"/>
            <ac:spMk id="104" creationId="{670351BC-5FA5-F9CB-C956-486DF89C967C}"/>
          </ac:spMkLst>
        </pc:spChg>
        <pc:spChg chg="mod">
          <ac:chgData name="李　加一" userId="57c7aacc-bf7d-4fb4-8504-717f93f5f2c1" providerId="ADAL" clId="{1806622C-302F-436F-B29E-5A56C7FF964C}" dt="2023-02-12T11:11:57.015" v="1831"/>
          <ac:spMkLst>
            <pc:docMk/>
            <pc:sldMk cId="2157926336" sldId="301"/>
            <ac:spMk id="107" creationId="{679F32DC-5746-194E-CE2A-EC8B4F48967A}"/>
          </ac:spMkLst>
        </pc:spChg>
        <pc:spChg chg="mod">
          <ac:chgData name="李　加一" userId="57c7aacc-bf7d-4fb4-8504-717f93f5f2c1" providerId="ADAL" clId="{1806622C-302F-436F-B29E-5A56C7FF964C}" dt="2023-02-12T11:11:57.015" v="1831"/>
          <ac:spMkLst>
            <pc:docMk/>
            <pc:sldMk cId="2157926336" sldId="301"/>
            <ac:spMk id="112" creationId="{D2B76181-C243-F59F-D77C-98EE329A17D7}"/>
          </ac:spMkLst>
        </pc:spChg>
        <pc:spChg chg="mod">
          <ac:chgData name="李　加一" userId="57c7aacc-bf7d-4fb4-8504-717f93f5f2c1" providerId="ADAL" clId="{1806622C-302F-436F-B29E-5A56C7FF964C}" dt="2023-02-12T11:11:57.015" v="1831"/>
          <ac:spMkLst>
            <pc:docMk/>
            <pc:sldMk cId="2157926336" sldId="301"/>
            <ac:spMk id="113" creationId="{FA2950AF-0A1D-0B9B-7473-CEF150E51782}"/>
          </ac:spMkLst>
        </pc:spChg>
        <pc:spChg chg="mod">
          <ac:chgData name="李　加一" userId="57c7aacc-bf7d-4fb4-8504-717f93f5f2c1" providerId="ADAL" clId="{1806622C-302F-436F-B29E-5A56C7FF964C}" dt="2023-02-12T11:11:57.015" v="1831"/>
          <ac:spMkLst>
            <pc:docMk/>
            <pc:sldMk cId="2157926336" sldId="301"/>
            <ac:spMk id="114" creationId="{1953D737-58AA-0D34-17F2-904C067DE212}"/>
          </ac:spMkLst>
        </pc:spChg>
        <pc:spChg chg="mod">
          <ac:chgData name="李　加一" userId="57c7aacc-bf7d-4fb4-8504-717f93f5f2c1" providerId="ADAL" clId="{1806622C-302F-436F-B29E-5A56C7FF964C}" dt="2023-02-12T11:11:57.015" v="1831"/>
          <ac:spMkLst>
            <pc:docMk/>
            <pc:sldMk cId="2157926336" sldId="301"/>
            <ac:spMk id="116" creationId="{B23BC612-87AD-FFAD-4801-5D66CE90220E}"/>
          </ac:spMkLst>
        </pc:spChg>
        <pc:spChg chg="mod">
          <ac:chgData name="李　加一" userId="57c7aacc-bf7d-4fb4-8504-717f93f5f2c1" providerId="ADAL" clId="{1806622C-302F-436F-B29E-5A56C7FF964C}" dt="2023-02-12T11:11:57.015" v="1831"/>
          <ac:spMkLst>
            <pc:docMk/>
            <pc:sldMk cId="2157926336" sldId="301"/>
            <ac:spMk id="120" creationId="{84077CFA-F6F5-A58B-0119-1833F0979A8C}"/>
          </ac:spMkLst>
        </pc:spChg>
        <pc:spChg chg="mod">
          <ac:chgData name="李　加一" userId="57c7aacc-bf7d-4fb4-8504-717f93f5f2c1" providerId="ADAL" clId="{1806622C-302F-436F-B29E-5A56C7FF964C}" dt="2023-02-12T11:11:57.015" v="1831"/>
          <ac:spMkLst>
            <pc:docMk/>
            <pc:sldMk cId="2157926336" sldId="301"/>
            <ac:spMk id="123" creationId="{D9A721F7-0E9D-D294-9578-3F46F149B0CF}"/>
          </ac:spMkLst>
        </pc:spChg>
        <pc:spChg chg="mod">
          <ac:chgData name="李　加一" userId="57c7aacc-bf7d-4fb4-8504-717f93f5f2c1" providerId="ADAL" clId="{1806622C-302F-436F-B29E-5A56C7FF964C}" dt="2023-02-12T11:11:57.015" v="1831"/>
          <ac:spMkLst>
            <pc:docMk/>
            <pc:sldMk cId="2157926336" sldId="301"/>
            <ac:spMk id="124" creationId="{E5842958-A1F4-604D-8ACF-0B9364B937F0}"/>
          </ac:spMkLst>
        </pc:spChg>
        <pc:spChg chg="mod">
          <ac:chgData name="李　加一" userId="57c7aacc-bf7d-4fb4-8504-717f93f5f2c1" providerId="ADAL" clId="{1806622C-302F-436F-B29E-5A56C7FF964C}" dt="2023-02-12T11:11:57.015" v="1831"/>
          <ac:spMkLst>
            <pc:docMk/>
            <pc:sldMk cId="2157926336" sldId="301"/>
            <ac:spMk id="127" creationId="{2D6F2B58-0C60-FDBB-6A71-F6081FF9BACF}"/>
          </ac:spMkLst>
        </pc:spChg>
        <pc:spChg chg="mod">
          <ac:chgData name="李　加一" userId="57c7aacc-bf7d-4fb4-8504-717f93f5f2c1" providerId="ADAL" clId="{1806622C-302F-436F-B29E-5A56C7FF964C}" dt="2023-02-12T11:11:57.015" v="1831"/>
          <ac:spMkLst>
            <pc:docMk/>
            <pc:sldMk cId="2157926336" sldId="301"/>
            <ac:spMk id="128" creationId="{E78749E1-6D2A-4798-66E4-577659C47680}"/>
          </ac:spMkLst>
        </pc:spChg>
        <pc:spChg chg="mod">
          <ac:chgData name="李　加一" userId="57c7aacc-bf7d-4fb4-8504-717f93f5f2c1" providerId="ADAL" clId="{1806622C-302F-436F-B29E-5A56C7FF964C}" dt="2023-02-12T11:11:57.015" v="1831"/>
          <ac:spMkLst>
            <pc:docMk/>
            <pc:sldMk cId="2157926336" sldId="301"/>
            <ac:spMk id="131" creationId="{99B568AB-5009-B793-55B4-BED9C6DB8626}"/>
          </ac:spMkLst>
        </pc:spChg>
        <pc:spChg chg="mod">
          <ac:chgData name="李　加一" userId="57c7aacc-bf7d-4fb4-8504-717f93f5f2c1" providerId="ADAL" clId="{1806622C-302F-436F-B29E-5A56C7FF964C}" dt="2023-02-12T11:11:57.015" v="1831"/>
          <ac:spMkLst>
            <pc:docMk/>
            <pc:sldMk cId="2157926336" sldId="301"/>
            <ac:spMk id="132" creationId="{D088061A-C33D-BE61-EBAC-B7A660A81050}"/>
          </ac:spMkLst>
        </pc:spChg>
        <pc:spChg chg="mod">
          <ac:chgData name="李　加一" userId="57c7aacc-bf7d-4fb4-8504-717f93f5f2c1" providerId="ADAL" clId="{1806622C-302F-436F-B29E-5A56C7FF964C}" dt="2023-02-12T11:11:57.015" v="1831"/>
          <ac:spMkLst>
            <pc:docMk/>
            <pc:sldMk cId="2157926336" sldId="301"/>
            <ac:spMk id="135" creationId="{88DDF1BE-2A3F-2196-860B-5ADF13397D7F}"/>
          </ac:spMkLst>
        </pc:spChg>
        <pc:spChg chg="mod">
          <ac:chgData name="李　加一" userId="57c7aacc-bf7d-4fb4-8504-717f93f5f2c1" providerId="ADAL" clId="{1806622C-302F-436F-B29E-5A56C7FF964C}" dt="2023-02-12T11:11:57.015" v="1831"/>
          <ac:spMkLst>
            <pc:docMk/>
            <pc:sldMk cId="2157926336" sldId="301"/>
            <ac:spMk id="136" creationId="{FD177F3B-ABD2-9A98-00CB-3EA6046A636E}"/>
          </ac:spMkLst>
        </pc:spChg>
        <pc:spChg chg="mod">
          <ac:chgData name="李　加一" userId="57c7aacc-bf7d-4fb4-8504-717f93f5f2c1" providerId="ADAL" clId="{1806622C-302F-436F-B29E-5A56C7FF964C}" dt="2023-02-12T11:11:57.015" v="1831"/>
          <ac:spMkLst>
            <pc:docMk/>
            <pc:sldMk cId="2157926336" sldId="301"/>
            <ac:spMk id="139" creationId="{F223A2BE-F11E-3C18-CA5D-9FF388F13D4D}"/>
          </ac:spMkLst>
        </pc:spChg>
        <pc:spChg chg="mod">
          <ac:chgData name="李　加一" userId="57c7aacc-bf7d-4fb4-8504-717f93f5f2c1" providerId="ADAL" clId="{1806622C-302F-436F-B29E-5A56C7FF964C}" dt="2023-02-12T11:11:57.015" v="1831"/>
          <ac:spMkLst>
            <pc:docMk/>
            <pc:sldMk cId="2157926336" sldId="301"/>
            <ac:spMk id="140" creationId="{8342025F-2833-F38E-63B8-C494774C8BD1}"/>
          </ac:spMkLst>
        </pc:spChg>
        <pc:spChg chg="mod">
          <ac:chgData name="李　加一" userId="57c7aacc-bf7d-4fb4-8504-717f93f5f2c1" providerId="ADAL" clId="{1806622C-302F-436F-B29E-5A56C7FF964C}" dt="2023-02-12T11:11:57.015" v="1831"/>
          <ac:spMkLst>
            <pc:docMk/>
            <pc:sldMk cId="2157926336" sldId="301"/>
            <ac:spMk id="143" creationId="{B0763523-8BC4-0FF5-8CBA-724DB7BD87B7}"/>
          </ac:spMkLst>
        </pc:spChg>
        <pc:spChg chg="mod">
          <ac:chgData name="李　加一" userId="57c7aacc-bf7d-4fb4-8504-717f93f5f2c1" providerId="ADAL" clId="{1806622C-302F-436F-B29E-5A56C7FF964C}" dt="2023-02-12T11:11:57.015" v="1831"/>
          <ac:spMkLst>
            <pc:docMk/>
            <pc:sldMk cId="2157926336" sldId="301"/>
            <ac:spMk id="144" creationId="{426D8997-DA20-CC76-1432-3F85624AA048}"/>
          </ac:spMkLst>
        </pc:spChg>
        <pc:spChg chg="mod">
          <ac:chgData name="李　加一" userId="57c7aacc-bf7d-4fb4-8504-717f93f5f2c1" providerId="ADAL" clId="{1806622C-302F-436F-B29E-5A56C7FF964C}" dt="2023-02-12T11:11:57.015" v="1831"/>
          <ac:spMkLst>
            <pc:docMk/>
            <pc:sldMk cId="2157926336" sldId="301"/>
            <ac:spMk id="147" creationId="{8F216F7A-BEF9-2106-81FE-47475E6377C0}"/>
          </ac:spMkLst>
        </pc:spChg>
        <pc:spChg chg="mod">
          <ac:chgData name="李　加一" userId="57c7aacc-bf7d-4fb4-8504-717f93f5f2c1" providerId="ADAL" clId="{1806622C-302F-436F-B29E-5A56C7FF964C}" dt="2023-02-12T11:11:57.015" v="1831"/>
          <ac:spMkLst>
            <pc:docMk/>
            <pc:sldMk cId="2157926336" sldId="301"/>
            <ac:spMk id="148" creationId="{D9BD93BD-D438-F807-612A-6550C72C7563}"/>
          </ac:spMkLst>
        </pc:spChg>
        <pc:spChg chg="mod">
          <ac:chgData name="李　加一" userId="57c7aacc-bf7d-4fb4-8504-717f93f5f2c1" providerId="ADAL" clId="{1806622C-302F-436F-B29E-5A56C7FF964C}" dt="2023-02-12T11:11:57.015" v="1831"/>
          <ac:spMkLst>
            <pc:docMk/>
            <pc:sldMk cId="2157926336" sldId="301"/>
            <ac:spMk id="151" creationId="{221EC059-9E29-9263-AF55-9462515C1D67}"/>
          </ac:spMkLst>
        </pc:spChg>
        <pc:spChg chg="mod">
          <ac:chgData name="李　加一" userId="57c7aacc-bf7d-4fb4-8504-717f93f5f2c1" providerId="ADAL" clId="{1806622C-302F-436F-B29E-5A56C7FF964C}" dt="2023-02-12T11:11:57.015" v="1831"/>
          <ac:spMkLst>
            <pc:docMk/>
            <pc:sldMk cId="2157926336" sldId="301"/>
            <ac:spMk id="152" creationId="{BCE7CD65-1B4B-8E62-63BE-CAB288D5044F}"/>
          </ac:spMkLst>
        </pc:spChg>
        <pc:spChg chg="mod">
          <ac:chgData name="李　加一" userId="57c7aacc-bf7d-4fb4-8504-717f93f5f2c1" providerId="ADAL" clId="{1806622C-302F-436F-B29E-5A56C7FF964C}" dt="2023-02-12T11:11:57.015" v="1831"/>
          <ac:spMkLst>
            <pc:docMk/>
            <pc:sldMk cId="2157926336" sldId="301"/>
            <ac:spMk id="155" creationId="{AE4AAF96-DB8E-6D51-370A-8D1D40A3A17B}"/>
          </ac:spMkLst>
        </pc:spChg>
        <pc:spChg chg="mod">
          <ac:chgData name="李　加一" userId="57c7aacc-bf7d-4fb4-8504-717f93f5f2c1" providerId="ADAL" clId="{1806622C-302F-436F-B29E-5A56C7FF964C}" dt="2023-02-12T11:11:57.015" v="1831"/>
          <ac:spMkLst>
            <pc:docMk/>
            <pc:sldMk cId="2157926336" sldId="301"/>
            <ac:spMk id="160" creationId="{C638261D-4531-FFBB-F873-1E3050FA8406}"/>
          </ac:spMkLst>
        </pc:spChg>
        <pc:spChg chg="mod">
          <ac:chgData name="李　加一" userId="57c7aacc-bf7d-4fb4-8504-717f93f5f2c1" providerId="ADAL" clId="{1806622C-302F-436F-B29E-5A56C7FF964C}" dt="2023-02-12T11:11:57.015" v="1831"/>
          <ac:spMkLst>
            <pc:docMk/>
            <pc:sldMk cId="2157926336" sldId="301"/>
            <ac:spMk id="161" creationId="{89BD7B41-CD9E-52C0-BED4-477C830CFC68}"/>
          </ac:spMkLst>
        </pc:spChg>
        <pc:spChg chg="mod">
          <ac:chgData name="李　加一" userId="57c7aacc-bf7d-4fb4-8504-717f93f5f2c1" providerId="ADAL" clId="{1806622C-302F-436F-B29E-5A56C7FF964C}" dt="2023-02-12T11:11:57.015" v="1831"/>
          <ac:spMkLst>
            <pc:docMk/>
            <pc:sldMk cId="2157926336" sldId="301"/>
            <ac:spMk id="162" creationId="{D83DE4E3-98BD-45FA-F0F9-1B0E4A2A532E}"/>
          </ac:spMkLst>
        </pc:spChg>
        <pc:spChg chg="mod">
          <ac:chgData name="李　加一" userId="57c7aacc-bf7d-4fb4-8504-717f93f5f2c1" providerId="ADAL" clId="{1806622C-302F-436F-B29E-5A56C7FF964C}" dt="2023-02-12T11:11:57.015" v="1831"/>
          <ac:spMkLst>
            <pc:docMk/>
            <pc:sldMk cId="2157926336" sldId="301"/>
            <ac:spMk id="164" creationId="{BAC418D2-C3BE-894C-DBB2-461EF13462A0}"/>
          </ac:spMkLst>
        </pc:spChg>
        <pc:spChg chg="mod">
          <ac:chgData name="李　加一" userId="57c7aacc-bf7d-4fb4-8504-717f93f5f2c1" providerId="ADAL" clId="{1806622C-302F-436F-B29E-5A56C7FF964C}" dt="2023-02-12T11:11:57.015" v="1831"/>
          <ac:spMkLst>
            <pc:docMk/>
            <pc:sldMk cId="2157926336" sldId="301"/>
            <ac:spMk id="168" creationId="{DE1F2DF8-B3D1-9D84-79E7-818AFAD5B84A}"/>
          </ac:spMkLst>
        </pc:spChg>
        <pc:spChg chg="mod">
          <ac:chgData name="李　加一" userId="57c7aacc-bf7d-4fb4-8504-717f93f5f2c1" providerId="ADAL" clId="{1806622C-302F-436F-B29E-5A56C7FF964C}" dt="2023-02-12T11:11:57.015" v="1831"/>
          <ac:spMkLst>
            <pc:docMk/>
            <pc:sldMk cId="2157926336" sldId="301"/>
            <ac:spMk id="171" creationId="{397DD841-D59B-886A-0C7C-27B449D5CC97}"/>
          </ac:spMkLst>
        </pc:spChg>
        <pc:spChg chg="mod">
          <ac:chgData name="李　加一" userId="57c7aacc-bf7d-4fb4-8504-717f93f5f2c1" providerId="ADAL" clId="{1806622C-302F-436F-B29E-5A56C7FF964C}" dt="2023-02-12T11:11:57.015" v="1831"/>
          <ac:spMkLst>
            <pc:docMk/>
            <pc:sldMk cId="2157926336" sldId="301"/>
            <ac:spMk id="172" creationId="{CFCE1102-51BE-78F2-0599-DABAED0ABCC0}"/>
          </ac:spMkLst>
        </pc:spChg>
        <pc:spChg chg="mod">
          <ac:chgData name="李　加一" userId="57c7aacc-bf7d-4fb4-8504-717f93f5f2c1" providerId="ADAL" clId="{1806622C-302F-436F-B29E-5A56C7FF964C}" dt="2023-02-12T11:11:57.015" v="1831"/>
          <ac:spMkLst>
            <pc:docMk/>
            <pc:sldMk cId="2157926336" sldId="301"/>
            <ac:spMk id="175" creationId="{1ADAA44B-E291-D821-492E-4941D1C60C48}"/>
          </ac:spMkLst>
        </pc:spChg>
        <pc:spChg chg="mod">
          <ac:chgData name="李　加一" userId="57c7aacc-bf7d-4fb4-8504-717f93f5f2c1" providerId="ADAL" clId="{1806622C-302F-436F-B29E-5A56C7FF964C}" dt="2023-02-12T11:11:57.015" v="1831"/>
          <ac:spMkLst>
            <pc:docMk/>
            <pc:sldMk cId="2157926336" sldId="301"/>
            <ac:spMk id="176" creationId="{6323E882-623C-632B-3886-FF073089F287}"/>
          </ac:spMkLst>
        </pc:spChg>
        <pc:spChg chg="mod">
          <ac:chgData name="李　加一" userId="57c7aacc-bf7d-4fb4-8504-717f93f5f2c1" providerId="ADAL" clId="{1806622C-302F-436F-B29E-5A56C7FF964C}" dt="2023-02-12T11:11:57.015" v="1831"/>
          <ac:spMkLst>
            <pc:docMk/>
            <pc:sldMk cId="2157926336" sldId="301"/>
            <ac:spMk id="179" creationId="{02AB89E4-F44B-F422-3CE8-4D29385EEA4F}"/>
          </ac:spMkLst>
        </pc:spChg>
        <pc:spChg chg="mod">
          <ac:chgData name="李　加一" userId="57c7aacc-bf7d-4fb4-8504-717f93f5f2c1" providerId="ADAL" clId="{1806622C-302F-436F-B29E-5A56C7FF964C}" dt="2023-02-12T11:11:57.015" v="1831"/>
          <ac:spMkLst>
            <pc:docMk/>
            <pc:sldMk cId="2157926336" sldId="301"/>
            <ac:spMk id="180" creationId="{C43C235F-F4D1-8DF8-195E-0039DD2C46E1}"/>
          </ac:spMkLst>
        </pc:spChg>
        <pc:spChg chg="mod">
          <ac:chgData name="李　加一" userId="57c7aacc-bf7d-4fb4-8504-717f93f5f2c1" providerId="ADAL" clId="{1806622C-302F-436F-B29E-5A56C7FF964C}" dt="2023-02-12T11:11:57.015" v="1831"/>
          <ac:spMkLst>
            <pc:docMk/>
            <pc:sldMk cId="2157926336" sldId="301"/>
            <ac:spMk id="183" creationId="{8618707A-2363-D28A-DC37-37C60D12F5A5}"/>
          </ac:spMkLst>
        </pc:spChg>
        <pc:spChg chg="mod">
          <ac:chgData name="李　加一" userId="57c7aacc-bf7d-4fb4-8504-717f93f5f2c1" providerId="ADAL" clId="{1806622C-302F-436F-B29E-5A56C7FF964C}" dt="2023-02-12T11:11:57.015" v="1831"/>
          <ac:spMkLst>
            <pc:docMk/>
            <pc:sldMk cId="2157926336" sldId="301"/>
            <ac:spMk id="184" creationId="{E9C4B5A0-872A-B297-F292-DFC22A2639A6}"/>
          </ac:spMkLst>
        </pc:spChg>
        <pc:spChg chg="mod">
          <ac:chgData name="李　加一" userId="57c7aacc-bf7d-4fb4-8504-717f93f5f2c1" providerId="ADAL" clId="{1806622C-302F-436F-B29E-5A56C7FF964C}" dt="2023-02-12T11:11:57.015" v="1831"/>
          <ac:spMkLst>
            <pc:docMk/>
            <pc:sldMk cId="2157926336" sldId="301"/>
            <ac:spMk id="187" creationId="{FD197754-394F-EED8-6407-BDEEAD61C03B}"/>
          </ac:spMkLst>
        </pc:spChg>
        <pc:spChg chg="mod">
          <ac:chgData name="李　加一" userId="57c7aacc-bf7d-4fb4-8504-717f93f5f2c1" providerId="ADAL" clId="{1806622C-302F-436F-B29E-5A56C7FF964C}" dt="2023-02-12T11:11:57.015" v="1831"/>
          <ac:spMkLst>
            <pc:docMk/>
            <pc:sldMk cId="2157926336" sldId="301"/>
            <ac:spMk id="188" creationId="{9A8AF93F-A01C-D4C9-BE08-1161852746FF}"/>
          </ac:spMkLst>
        </pc:spChg>
        <pc:spChg chg="mod">
          <ac:chgData name="李　加一" userId="57c7aacc-bf7d-4fb4-8504-717f93f5f2c1" providerId="ADAL" clId="{1806622C-302F-436F-B29E-5A56C7FF964C}" dt="2023-02-12T11:11:57.015" v="1831"/>
          <ac:spMkLst>
            <pc:docMk/>
            <pc:sldMk cId="2157926336" sldId="301"/>
            <ac:spMk id="191" creationId="{BF80990A-519F-DC65-C810-7A605F925990}"/>
          </ac:spMkLst>
        </pc:spChg>
        <pc:spChg chg="mod">
          <ac:chgData name="李　加一" userId="57c7aacc-bf7d-4fb4-8504-717f93f5f2c1" providerId="ADAL" clId="{1806622C-302F-436F-B29E-5A56C7FF964C}" dt="2023-02-12T11:11:57.015" v="1831"/>
          <ac:spMkLst>
            <pc:docMk/>
            <pc:sldMk cId="2157926336" sldId="301"/>
            <ac:spMk id="192" creationId="{D7D1F9F1-CA5E-A9FC-3908-81DB2F96AA8F}"/>
          </ac:spMkLst>
        </pc:spChg>
        <pc:spChg chg="mod">
          <ac:chgData name="李　加一" userId="57c7aacc-bf7d-4fb4-8504-717f93f5f2c1" providerId="ADAL" clId="{1806622C-302F-436F-B29E-5A56C7FF964C}" dt="2023-02-12T11:11:57.015" v="1831"/>
          <ac:spMkLst>
            <pc:docMk/>
            <pc:sldMk cId="2157926336" sldId="301"/>
            <ac:spMk id="195" creationId="{BB840B35-2EF4-EE51-FAEB-72CA343CB54B}"/>
          </ac:spMkLst>
        </pc:spChg>
        <pc:spChg chg="mod">
          <ac:chgData name="李　加一" userId="57c7aacc-bf7d-4fb4-8504-717f93f5f2c1" providerId="ADAL" clId="{1806622C-302F-436F-B29E-5A56C7FF964C}" dt="2023-02-12T11:11:57.015" v="1831"/>
          <ac:spMkLst>
            <pc:docMk/>
            <pc:sldMk cId="2157926336" sldId="301"/>
            <ac:spMk id="196" creationId="{403C20F6-BA27-4E65-ED87-4E96145543F3}"/>
          </ac:spMkLst>
        </pc:spChg>
        <pc:spChg chg="mod">
          <ac:chgData name="李　加一" userId="57c7aacc-bf7d-4fb4-8504-717f93f5f2c1" providerId="ADAL" clId="{1806622C-302F-436F-B29E-5A56C7FF964C}" dt="2023-02-12T11:11:57.015" v="1831"/>
          <ac:spMkLst>
            <pc:docMk/>
            <pc:sldMk cId="2157926336" sldId="301"/>
            <ac:spMk id="199" creationId="{512030C3-04E9-AB5B-333D-3DA94D65BBAB}"/>
          </ac:spMkLst>
        </pc:spChg>
        <pc:spChg chg="mod">
          <ac:chgData name="李　加一" userId="57c7aacc-bf7d-4fb4-8504-717f93f5f2c1" providerId="ADAL" clId="{1806622C-302F-436F-B29E-5A56C7FF964C}" dt="2023-02-12T11:11:57.015" v="1831"/>
          <ac:spMkLst>
            <pc:docMk/>
            <pc:sldMk cId="2157926336" sldId="301"/>
            <ac:spMk id="200" creationId="{5502A467-1177-02AE-0DD4-B45036565316}"/>
          </ac:spMkLst>
        </pc:spChg>
        <pc:spChg chg="mod">
          <ac:chgData name="李　加一" userId="57c7aacc-bf7d-4fb4-8504-717f93f5f2c1" providerId="ADAL" clId="{1806622C-302F-436F-B29E-5A56C7FF964C}" dt="2023-02-12T11:11:57.015" v="1831"/>
          <ac:spMkLst>
            <pc:docMk/>
            <pc:sldMk cId="2157926336" sldId="301"/>
            <ac:spMk id="203" creationId="{C30B9AC0-071E-D944-D6DD-EF215BB94067}"/>
          </ac:spMkLst>
        </pc:spChg>
        <pc:spChg chg="mod">
          <ac:chgData name="李　加一" userId="57c7aacc-bf7d-4fb4-8504-717f93f5f2c1" providerId="ADAL" clId="{1806622C-302F-436F-B29E-5A56C7FF964C}" dt="2023-02-12T11:11:57.015" v="1831"/>
          <ac:spMkLst>
            <pc:docMk/>
            <pc:sldMk cId="2157926336" sldId="301"/>
            <ac:spMk id="208" creationId="{4CCCBCC3-9B8B-FA63-95B0-7AC8039530F5}"/>
          </ac:spMkLst>
        </pc:spChg>
        <pc:spChg chg="mod">
          <ac:chgData name="李　加一" userId="57c7aacc-bf7d-4fb4-8504-717f93f5f2c1" providerId="ADAL" clId="{1806622C-302F-436F-B29E-5A56C7FF964C}" dt="2023-02-12T11:11:57.015" v="1831"/>
          <ac:spMkLst>
            <pc:docMk/>
            <pc:sldMk cId="2157926336" sldId="301"/>
            <ac:spMk id="209" creationId="{C145BBB0-77C1-6961-3590-0AFBEBA56DDC}"/>
          </ac:spMkLst>
        </pc:spChg>
        <pc:spChg chg="mod">
          <ac:chgData name="李　加一" userId="57c7aacc-bf7d-4fb4-8504-717f93f5f2c1" providerId="ADAL" clId="{1806622C-302F-436F-B29E-5A56C7FF964C}" dt="2023-02-12T11:11:57.015" v="1831"/>
          <ac:spMkLst>
            <pc:docMk/>
            <pc:sldMk cId="2157926336" sldId="301"/>
            <ac:spMk id="210" creationId="{FE3946DA-F483-CBCA-F415-A1CF7FEF3B94}"/>
          </ac:spMkLst>
        </pc:spChg>
        <pc:spChg chg="mod">
          <ac:chgData name="李　加一" userId="57c7aacc-bf7d-4fb4-8504-717f93f5f2c1" providerId="ADAL" clId="{1806622C-302F-436F-B29E-5A56C7FF964C}" dt="2023-02-12T11:11:57.015" v="1831"/>
          <ac:spMkLst>
            <pc:docMk/>
            <pc:sldMk cId="2157926336" sldId="301"/>
            <ac:spMk id="212" creationId="{FA5EAB72-4BDA-5750-D4DD-66430677ED82}"/>
          </ac:spMkLst>
        </pc:spChg>
        <pc:spChg chg="mod">
          <ac:chgData name="李　加一" userId="57c7aacc-bf7d-4fb4-8504-717f93f5f2c1" providerId="ADAL" clId="{1806622C-302F-436F-B29E-5A56C7FF964C}" dt="2023-02-12T11:11:57.015" v="1831"/>
          <ac:spMkLst>
            <pc:docMk/>
            <pc:sldMk cId="2157926336" sldId="301"/>
            <ac:spMk id="216" creationId="{7FEEBAA3-BAE6-E239-E925-F05C5B8CCEBB}"/>
          </ac:spMkLst>
        </pc:spChg>
        <pc:spChg chg="mod">
          <ac:chgData name="李　加一" userId="57c7aacc-bf7d-4fb4-8504-717f93f5f2c1" providerId="ADAL" clId="{1806622C-302F-436F-B29E-5A56C7FF964C}" dt="2023-02-12T11:11:57.015" v="1831"/>
          <ac:spMkLst>
            <pc:docMk/>
            <pc:sldMk cId="2157926336" sldId="301"/>
            <ac:spMk id="219" creationId="{392261BD-96E4-0AB2-8C63-ADBB691FB744}"/>
          </ac:spMkLst>
        </pc:spChg>
        <pc:spChg chg="mod">
          <ac:chgData name="李　加一" userId="57c7aacc-bf7d-4fb4-8504-717f93f5f2c1" providerId="ADAL" clId="{1806622C-302F-436F-B29E-5A56C7FF964C}" dt="2023-02-12T11:11:57.015" v="1831"/>
          <ac:spMkLst>
            <pc:docMk/>
            <pc:sldMk cId="2157926336" sldId="301"/>
            <ac:spMk id="220" creationId="{988B1841-5E4B-17AB-4AE4-6A629547F43F}"/>
          </ac:spMkLst>
        </pc:spChg>
        <pc:spChg chg="mod">
          <ac:chgData name="李　加一" userId="57c7aacc-bf7d-4fb4-8504-717f93f5f2c1" providerId="ADAL" clId="{1806622C-302F-436F-B29E-5A56C7FF964C}" dt="2023-02-12T11:11:57.015" v="1831"/>
          <ac:spMkLst>
            <pc:docMk/>
            <pc:sldMk cId="2157926336" sldId="301"/>
            <ac:spMk id="223" creationId="{DF862696-3056-4286-3E81-9B9BD4281495}"/>
          </ac:spMkLst>
        </pc:spChg>
        <pc:spChg chg="mod">
          <ac:chgData name="李　加一" userId="57c7aacc-bf7d-4fb4-8504-717f93f5f2c1" providerId="ADAL" clId="{1806622C-302F-436F-B29E-5A56C7FF964C}" dt="2023-02-12T11:11:57.015" v="1831"/>
          <ac:spMkLst>
            <pc:docMk/>
            <pc:sldMk cId="2157926336" sldId="301"/>
            <ac:spMk id="224" creationId="{386FAC89-792B-07FB-00B4-4BE5D70DE525}"/>
          </ac:spMkLst>
        </pc:spChg>
        <pc:spChg chg="mod">
          <ac:chgData name="李　加一" userId="57c7aacc-bf7d-4fb4-8504-717f93f5f2c1" providerId="ADAL" clId="{1806622C-302F-436F-B29E-5A56C7FF964C}" dt="2023-02-12T11:11:57.015" v="1831"/>
          <ac:spMkLst>
            <pc:docMk/>
            <pc:sldMk cId="2157926336" sldId="301"/>
            <ac:spMk id="227" creationId="{C305F58C-2705-FA22-B3B9-E31DC48256DD}"/>
          </ac:spMkLst>
        </pc:spChg>
        <pc:spChg chg="mod">
          <ac:chgData name="李　加一" userId="57c7aacc-bf7d-4fb4-8504-717f93f5f2c1" providerId="ADAL" clId="{1806622C-302F-436F-B29E-5A56C7FF964C}" dt="2023-02-12T11:11:57.015" v="1831"/>
          <ac:spMkLst>
            <pc:docMk/>
            <pc:sldMk cId="2157926336" sldId="301"/>
            <ac:spMk id="228" creationId="{BCE43C9E-7A80-4188-AF20-4217AA6765B7}"/>
          </ac:spMkLst>
        </pc:spChg>
        <pc:spChg chg="mod">
          <ac:chgData name="李　加一" userId="57c7aacc-bf7d-4fb4-8504-717f93f5f2c1" providerId="ADAL" clId="{1806622C-302F-436F-B29E-5A56C7FF964C}" dt="2023-02-12T11:11:57.015" v="1831"/>
          <ac:spMkLst>
            <pc:docMk/>
            <pc:sldMk cId="2157926336" sldId="301"/>
            <ac:spMk id="231" creationId="{775CD540-5ADA-C7A4-4F82-C7FADD47C210}"/>
          </ac:spMkLst>
        </pc:spChg>
        <pc:spChg chg="mod">
          <ac:chgData name="李　加一" userId="57c7aacc-bf7d-4fb4-8504-717f93f5f2c1" providerId="ADAL" clId="{1806622C-302F-436F-B29E-5A56C7FF964C}" dt="2023-02-12T11:11:57.015" v="1831"/>
          <ac:spMkLst>
            <pc:docMk/>
            <pc:sldMk cId="2157926336" sldId="301"/>
            <ac:spMk id="232" creationId="{3A8978E3-381C-1335-4D74-4DD61485790A}"/>
          </ac:spMkLst>
        </pc:spChg>
        <pc:spChg chg="mod">
          <ac:chgData name="李　加一" userId="57c7aacc-bf7d-4fb4-8504-717f93f5f2c1" providerId="ADAL" clId="{1806622C-302F-436F-B29E-5A56C7FF964C}" dt="2023-02-12T11:11:57.015" v="1831"/>
          <ac:spMkLst>
            <pc:docMk/>
            <pc:sldMk cId="2157926336" sldId="301"/>
            <ac:spMk id="235" creationId="{F9A6B19A-35A9-2491-D475-4FE95C309763}"/>
          </ac:spMkLst>
        </pc:spChg>
        <pc:spChg chg="mod">
          <ac:chgData name="李　加一" userId="57c7aacc-bf7d-4fb4-8504-717f93f5f2c1" providerId="ADAL" clId="{1806622C-302F-436F-B29E-5A56C7FF964C}" dt="2023-02-12T11:11:57.015" v="1831"/>
          <ac:spMkLst>
            <pc:docMk/>
            <pc:sldMk cId="2157926336" sldId="301"/>
            <ac:spMk id="236" creationId="{5AAA2C7A-0309-4DBB-BFAA-5A197AC489CE}"/>
          </ac:spMkLst>
        </pc:spChg>
        <pc:spChg chg="mod">
          <ac:chgData name="李　加一" userId="57c7aacc-bf7d-4fb4-8504-717f93f5f2c1" providerId="ADAL" clId="{1806622C-302F-436F-B29E-5A56C7FF964C}" dt="2023-02-12T11:11:57.015" v="1831"/>
          <ac:spMkLst>
            <pc:docMk/>
            <pc:sldMk cId="2157926336" sldId="301"/>
            <ac:spMk id="239" creationId="{2C19723C-DDEA-C320-3497-A6D0D0FFA052}"/>
          </ac:spMkLst>
        </pc:spChg>
        <pc:spChg chg="mod">
          <ac:chgData name="李　加一" userId="57c7aacc-bf7d-4fb4-8504-717f93f5f2c1" providerId="ADAL" clId="{1806622C-302F-436F-B29E-5A56C7FF964C}" dt="2023-02-12T11:11:57.015" v="1831"/>
          <ac:spMkLst>
            <pc:docMk/>
            <pc:sldMk cId="2157926336" sldId="301"/>
            <ac:spMk id="240" creationId="{F05539A4-2994-A9AB-04B2-95DA2A2E3E15}"/>
          </ac:spMkLst>
        </pc:spChg>
        <pc:spChg chg="mod">
          <ac:chgData name="李　加一" userId="57c7aacc-bf7d-4fb4-8504-717f93f5f2c1" providerId="ADAL" clId="{1806622C-302F-436F-B29E-5A56C7FF964C}" dt="2023-02-12T11:11:57.015" v="1831"/>
          <ac:spMkLst>
            <pc:docMk/>
            <pc:sldMk cId="2157926336" sldId="301"/>
            <ac:spMk id="243" creationId="{B142CC68-0224-0896-4675-1E7A38023BEE}"/>
          </ac:spMkLst>
        </pc:spChg>
        <pc:spChg chg="mod">
          <ac:chgData name="李　加一" userId="57c7aacc-bf7d-4fb4-8504-717f93f5f2c1" providerId="ADAL" clId="{1806622C-302F-436F-B29E-5A56C7FF964C}" dt="2023-02-12T11:11:57.015" v="1831"/>
          <ac:spMkLst>
            <pc:docMk/>
            <pc:sldMk cId="2157926336" sldId="301"/>
            <ac:spMk id="244" creationId="{6BCAC7B3-4C2A-153D-3C52-8CC1A78C0D92}"/>
          </ac:spMkLst>
        </pc:spChg>
        <pc:spChg chg="mod">
          <ac:chgData name="李　加一" userId="57c7aacc-bf7d-4fb4-8504-717f93f5f2c1" providerId="ADAL" clId="{1806622C-302F-436F-B29E-5A56C7FF964C}" dt="2023-02-12T11:11:57.015" v="1831"/>
          <ac:spMkLst>
            <pc:docMk/>
            <pc:sldMk cId="2157926336" sldId="301"/>
            <ac:spMk id="247" creationId="{DC458AD2-E32E-C66E-22E5-F32E69BC325A}"/>
          </ac:spMkLst>
        </pc:spChg>
        <pc:spChg chg="mod">
          <ac:chgData name="李　加一" userId="57c7aacc-bf7d-4fb4-8504-717f93f5f2c1" providerId="ADAL" clId="{1806622C-302F-436F-B29E-5A56C7FF964C}" dt="2023-02-12T11:11:57.015" v="1831"/>
          <ac:spMkLst>
            <pc:docMk/>
            <pc:sldMk cId="2157926336" sldId="301"/>
            <ac:spMk id="248" creationId="{67E6DF10-5B92-3142-3660-FD3FAAA050E0}"/>
          </ac:spMkLst>
        </pc:spChg>
        <pc:spChg chg="mod">
          <ac:chgData name="李　加一" userId="57c7aacc-bf7d-4fb4-8504-717f93f5f2c1" providerId="ADAL" clId="{1806622C-302F-436F-B29E-5A56C7FF964C}" dt="2023-02-12T11:11:57.015" v="1831"/>
          <ac:spMkLst>
            <pc:docMk/>
            <pc:sldMk cId="2157926336" sldId="301"/>
            <ac:spMk id="251" creationId="{7169C3CE-0403-37A2-071C-FA0216FFC4F0}"/>
          </ac:spMkLst>
        </pc:spChg>
        <pc:spChg chg="add mod">
          <ac:chgData name="李　加一" userId="57c7aacc-bf7d-4fb4-8504-717f93f5f2c1" providerId="ADAL" clId="{1806622C-302F-436F-B29E-5A56C7FF964C}" dt="2023-02-12T11:11:57.015" v="1831"/>
          <ac:spMkLst>
            <pc:docMk/>
            <pc:sldMk cId="2157926336" sldId="301"/>
            <ac:spMk id="252" creationId="{B490839D-19B7-BC6F-B8ED-1E98784FD47D}"/>
          </ac:spMkLst>
        </pc:spChg>
        <pc:spChg chg="add mod">
          <ac:chgData name="李　加一" userId="57c7aacc-bf7d-4fb4-8504-717f93f5f2c1" providerId="ADAL" clId="{1806622C-302F-436F-B29E-5A56C7FF964C}" dt="2023-02-12T11:11:57.015" v="1831"/>
          <ac:spMkLst>
            <pc:docMk/>
            <pc:sldMk cId="2157926336" sldId="301"/>
            <ac:spMk id="253" creationId="{CD346F6A-7C2B-B14B-C9C8-AFD5518BA8DF}"/>
          </ac:spMkLst>
        </pc:spChg>
        <pc:spChg chg="add mod">
          <ac:chgData name="李　加一" userId="57c7aacc-bf7d-4fb4-8504-717f93f5f2c1" providerId="ADAL" clId="{1806622C-302F-436F-B29E-5A56C7FF964C}" dt="2023-02-12T11:11:57.015" v="1831"/>
          <ac:spMkLst>
            <pc:docMk/>
            <pc:sldMk cId="2157926336" sldId="301"/>
            <ac:spMk id="254" creationId="{1EB1A576-EF92-7C7F-D992-580058D14187}"/>
          </ac:spMkLst>
        </pc:spChg>
        <pc:spChg chg="add mod">
          <ac:chgData name="李　加一" userId="57c7aacc-bf7d-4fb4-8504-717f93f5f2c1" providerId="ADAL" clId="{1806622C-302F-436F-B29E-5A56C7FF964C}" dt="2023-02-12T11:11:57.015" v="1831"/>
          <ac:spMkLst>
            <pc:docMk/>
            <pc:sldMk cId="2157926336" sldId="301"/>
            <ac:spMk id="255" creationId="{E8C594A2-069F-CD8C-DFCF-6CFEE9CAA136}"/>
          </ac:spMkLst>
        </pc:spChg>
        <pc:spChg chg="add mod">
          <ac:chgData name="李　加一" userId="57c7aacc-bf7d-4fb4-8504-717f93f5f2c1" providerId="ADAL" clId="{1806622C-302F-436F-B29E-5A56C7FF964C}" dt="2023-02-12T11:11:57.015" v="1831"/>
          <ac:spMkLst>
            <pc:docMk/>
            <pc:sldMk cId="2157926336" sldId="301"/>
            <ac:spMk id="256" creationId="{D79C102D-2B7F-89A9-1715-AE882201D7D9}"/>
          </ac:spMkLst>
        </pc:spChg>
        <pc:spChg chg="add mod">
          <ac:chgData name="李　加一" userId="57c7aacc-bf7d-4fb4-8504-717f93f5f2c1" providerId="ADAL" clId="{1806622C-302F-436F-B29E-5A56C7FF964C}" dt="2023-02-12T11:11:57.015" v="1831"/>
          <ac:spMkLst>
            <pc:docMk/>
            <pc:sldMk cId="2157926336" sldId="301"/>
            <ac:spMk id="257" creationId="{6D5910CE-BFB0-F2BB-D17D-9A3F93D45698}"/>
          </ac:spMkLst>
        </pc:spChg>
        <pc:grpChg chg="add mod">
          <ac:chgData name="李　加一" userId="57c7aacc-bf7d-4fb4-8504-717f93f5f2c1" providerId="ADAL" clId="{1806622C-302F-436F-B29E-5A56C7FF964C}" dt="2023-02-12T11:11:57.015" v="1831"/>
          <ac:grpSpMkLst>
            <pc:docMk/>
            <pc:sldMk cId="2157926336" sldId="301"/>
            <ac:grpSpMk id="6" creationId="{04ACFE78-9857-5942-A5E3-50119E6DF9D3}"/>
          </ac:grpSpMkLst>
        </pc:grpChg>
        <pc:grpChg chg="add mod">
          <ac:chgData name="李　加一" userId="57c7aacc-bf7d-4fb4-8504-717f93f5f2c1" providerId="ADAL" clId="{1806622C-302F-436F-B29E-5A56C7FF964C}" dt="2023-02-12T11:11:57.015" v="1831"/>
          <ac:grpSpMkLst>
            <pc:docMk/>
            <pc:sldMk cId="2157926336" sldId="301"/>
            <ac:grpSpMk id="60" creationId="{77521FA1-108D-5400-D0FB-6546DA6D3511}"/>
          </ac:grpSpMkLst>
        </pc:grpChg>
        <pc:grpChg chg="add mod">
          <ac:chgData name="李　加一" userId="57c7aacc-bf7d-4fb4-8504-717f93f5f2c1" providerId="ADAL" clId="{1806622C-302F-436F-B29E-5A56C7FF964C}" dt="2023-02-12T11:11:57.015" v="1831"/>
          <ac:grpSpMkLst>
            <pc:docMk/>
            <pc:sldMk cId="2157926336" sldId="301"/>
            <ac:grpSpMk id="108" creationId="{98F81868-F412-902B-1445-1FBBDADCB335}"/>
          </ac:grpSpMkLst>
        </pc:grpChg>
        <pc:grpChg chg="add mod">
          <ac:chgData name="李　加一" userId="57c7aacc-bf7d-4fb4-8504-717f93f5f2c1" providerId="ADAL" clId="{1806622C-302F-436F-B29E-5A56C7FF964C}" dt="2023-02-12T11:11:57.015" v="1831"/>
          <ac:grpSpMkLst>
            <pc:docMk/>
            <pc:sldMk cId="2157926336" sldId="301"/>
            <ac:grpSpMk id="156" creationId="{94E25F8A-75E1-5905-536D-1A40B14212F1}"/>
          </ac:grpSpMkLst>
        </pc:grpChg>
        <pc:grpChg chg="add mod">
          <ac:chgData name="李　加一" userId="57c7aacc-bf7d-4fb4-8504-717f93f5f2c1" providerId="ADAL" clId="{1806622C-302F-436F-B29E-5A56C7FF964C}" dt="2023-02-12T11:11:57.015" v="1831"/>
          <ac:grpSpMkLst>
            <pc:docMk/>
            <pc:sldMk cId="2157926336" sldId="301"/>
            <ac:grpSpMk id="204" creationId="{B6B4D355-9CB5-DB43-9E28-E0E498538D79}"/>
          </ac:grpSpMkLst>
        </pc:grpChg>
        <pc:cxnChg chg="mod">
          <ac:chgData name="李　加一" userId="57c7aacc-bf7d-4fb4-8504-717f93f5f2c1" providerId="ADAL" clId="{1806622C-302F-436F-B29E-5A56C7FF964C}" dt="2023-02-12T11:11:57.015" v="1831"/>
          <ac:cxnSpMkLst>
            <pc:docMk/>
            <pc:sldMk cId="2157926336" sldId="301"/>
            <ac:cxnSpMk id="13" creationId="{4A9D1F29-57D5-2E4E-6616-22700B5B4D81}"/>
          </ac:cxnSpMkLst>
        </pc:cxnChg>
        <pc:cxnChg chg="mod">
          <ac:chgData name="李　加一" userId="57c7aacc-bf7d-4fb4-8504-717f93f5f2c1" providerId="ADAL" clId="{1806622C-302F-436F-B29E-5A56C7FF964C}" dt="2023-02-12T11:11:57.015" v="1831"/>
          <ac:cxnSpMkLst>
            <pc:docMk/>
            <pc:sldMk cId="2157926336" sldId="301"/>
            <ac:cxnSpMk id="14" creationId="{94401679-9978-53D6-F4E9-3D9EC332067C}"/>
          </ac:cxnSpMkLst>
        </pc:cxnChg>
        <pc:cxnChg chg="mod">
          <ac:chgData name="李　加一" userId="57c7aacc-bf7d-4fb4-8504-717f93f5f2c1" providerId="ADAL" clId="{1806622C-302F-436F-B29E-5A56C7FF964C}" dt="2023-02-12T11:11:57.015" v="1831"/>
          <ac:cxnSpMkLst>
            <pc:docMk/>
            <pc:sldMk cId="2157926336" sldId="301"/>
            <ac:cxnSpMk id="15" creationId="{C3D12CB6-3D56-EE5E-5D65-E06755460E0A}"/>
          </ac:cxnSpMkLst>
        </pc:cxnChg>
        <pc:cxnChg chg="mod">
          <ac:chgData name="李　加一" userId="57c7aacc-bf7d-4fb4-8504-717f93f5f2c1" providerId="ADAL" clId="{1806622C-302F-436F-B29E-5A56C7FF964C}" dt="2023-02-12T11:11:57.015" v="1831"/>
          <ac:cxnSpMkLst>
            <pc:docMk/>
            <pc:sldMk cId="2157926336" sldId="301"/>
            <ac:cxnSpMk id="16" creationId="{668FEE64-71D6-4DA3-E64B-6A08C988CDD4}"/>
          </ac:cxnSpMkLst>
        </pc:cxnChg>
        <pc:cxnChg chg="mod">
          <ac:chgData name="李　加一" userId="57c7aacc-bf7d-4fb4-8504-717f93f5f2c1" providerId="ADAL" clId="{1806622C-302F-436F-B29E-5A56C7FF964C}" dt="2023-02-12T11:11:57.015" v="1831"/>
          <ac:cxnSpMkLst>
            <pc:docMk/>
            <pc:sldMk cId="2157926336" sldId="301"/>
            <ac:cxnSpMk id="17" creationId="{C9166274-56C2-D7D5-853F-52E4ADF92003}"/>
          </ac:cxnSpMkLst>
        </pc:cxnChg>
        <pc:cxnChg chg="mod">
          <ac:chgData name="李　加一" userId="57c7aacc-bf7d-4fb4-8504-717f93f5f2c1" providerId="ADAL" clId="{1806622C-302F-436F-B29E-5A56C7FF964C}" dt="2023-02-12T11:11:57.015" v="1831"/>
          <ac:cxnSpMkLst>
            <pc:docMk/>
            <pc:sldMk cId="2157926336" sldId="301"/>
            <ac:cxnSpMk id="18" creationId="{750FD908-DDD3-67DE-8500-E5D88D2BA2F6}"/>
          </ac:cxnSpMkLst>
        </pc:cxnChg>
        <pc:cxnChg chg="mod">
          <ac:chgData name="李　加一" userId="57c7aacc-bf7d-4fb4-8504-717f93f5f2c1" providerId="ADAL" clId="{1806622C-302F-436F-B29E-5A56C7FF964C}" dt="2023-02-12T11:11:57.015" v="1831"/>
          <ac:cxnSpMkLst>
            <pc:docMk/>
            <pc:sldMk cId="2157926336" sldId="301"/>
            <ac:cxnSpMk id="19" creationId="{688B8727-40C2-88B1-EC51-6243E2D2B1C2}"/>
          </ac:cxnSpMkLst>
        </pc:cxnChg>
        <pc:cxnChg chg="mod">
          <ac:chgData name="李　加一" userId="57c7aacc-bf7d-4fb4-8504-717f93f5f2c1" providerId="ADAL" clId="{1806622C-302F-436F-B29E-5A56C7FF964C}" dt="2023-02-12T11:11:57.015" v="1831"/>
          <ac:cxnSpMkLst>
            <pc:docMk/>
            <pc:sldMk cId="2157926336" sldId="301"/>
            <ac:cxnSpMk id="20" creationId="{80D60EA2-D8E6-7D34-46CC-940EBBB47624}"/>
          </ac:cxnSpMkLst>
        </pc:cxnChg>
        <pc:cxnChg chg="mod">
          <ac:chgData name="李　加一" userId="57c7aacc-bf7d-4fb4-8504-717f93f5f2c1" providerId="ADAL" clId="{1806622C-302F-436F-B29E-5A56C7FF964C}" dt="2023-02-12T11:11:57.015" v="1831"/>
          <ac:cxnSpMkLst>
            <pc:docMk/>
            <pc:sldMk cId="2157926336" sldId="301"/>
            <ac:cxnSpMk id="21" creationId="{BDF2C9DD-7589-6C4E-4DCA-3137297E20C3}"/>
          </ac:cxnSpMkLst>
        </pc:cxnChg>
        <pc:cxnChg chg="mod">
          <ac:chgData name="李　加一" userId="57c7aacc-bf7d-4fb4-8504-717f93f5f2c1" providerId="ADAL" clId="{1806622C-302F-436F-B29E-5A56C7FF964C}" dt="2023-02-12T11:11:57.015" v="1831"/>
          <ac:cxnSpMkLst>
            <pc:docMk/>
            <pc:sldMk cId="2157926336" sldId="301"/>
            <ac:cxnSpMk id="22" creationId="{EBDEC799-7B9B-F7B7-24D2-ED9027EA2C3C}"/>
          </ac:cxnSpMkLst>
        </pc:cxnChg>
        <pc:cxnChg chg="mod">
          <ac:chgData name="李　加一" userId="57c7aacc-bf7d-4fb4-8504-717f93f5f2c1" providerId="ADAL" clId="{1806622C-302F-436F-B29E-5A56C7FF964C}" dt="2023-02-12T11:11:57.015" v="1831"/>
          <ac:cxnSpMkLst>
            <pc:docMk/>
            <pc:sldMk cId="2157926336" sldId="301"/>
            <ac:cxnSpMk id="23" creationId="{ADABF275-10DF-631A-1EEA-8FC5A87B77AB}"/>
          </ac:cxnSpMkLst>
        </pc:cxnChg>
        <pc:cxnChg chg="mod">
          <ac:chgData name="李　加一" userId="57c7aacc-bf7d-4fb4-8504-717f93f5f2c1" providerId="ADAL" clId="{1806622C-302F-436F-B29E-5A56C7FF964C}" dt="2023-02-12T11:11:57.015" v="1831"/>
          <ac:cxnSpMkLst>
            <pc:docMk/>
            <pc:sldMk cId="2157926336" sldId="301"/>
            <ac:cxnSpMk id="27" creationId="{16BD29BA-7B98-C013-AA72-5F051E112077}"/>
          </ac:cxnSpMkLst>
        </pc:cxnChg>
        <pc:cxnChg chg="mod">
          <ac:chgData name="李　加一" userId="57c7aacc-bf7d-4fb4-8504-717f93f5f2c1" providerId="ADAL" clId="{1806622C-302F-436F-B29E-5A56C7FF964C}" dt="2023-02-12T11:11:57.015" v="1831"/>
          <ac:cxnSpMkLst>
            <pc:docMk/>
            <pc:sldMk cId="2157926336" sldId="301"/>
            <ac:cxnSpMk id="30" creationId="{77174FA1-2FE4-A888-3419-5C6D75F3CE7A}"/>
          </ac:cxnSpMkLst>
        </pc:cxnChg>
        <pc:cxnChg chg="mod">
          <ac:chgData name="李　加一" userId="57c7aacc-bf7d-4fb4-8504-717f93f5f2c1" providerId="ADAL" clId="{1806622C-302F-436F-B29E-5A56C7FF964C}" dt="2023-02-12T11:11:57.015" v="1831"/>
          <ac:cxnSpMkLst>
            <pc:docMk/>
            <pc:sldMk cId="2157926336" sldId="301"/>
            <ac:cxnSpMk id="31" creationId="{421FC0A5-B725-4CA8-C06D-E6F37477CB34}"/>
          </ac:cxnSpMkLst>
        </pc:cxnChg>
        <pc:cxnChg chg="mod">
          <ac:chgData name="李　加一" userId="57c7aacc-bf7d-4fb4-8504-717f93f5f2c1" providerId="ADAL" clId="{1806622C-302F-436F-B29E-5A56C7FF964C}" dt="2023-02-12T11:11:57.015" v="1831"/>
          <ac:cxnSpMkLst>
            <pc:docMk/>
            <pc:sldMk cId="2157926336" sldId="301"/>
            <ac:cxnSpMk id="32" creationId="{65B229D3-80FB-B4D5-25F7-77867242C78D}"/>
          </ac:cxnSpMkLst>
        </pc:cxnChg>
        <pc:cxnChg chg="mod">
          <ac:chgData name="李　加一" userId="57c7aacc-bf7d-4fb4-8504-717f93f5f2c1" providerId="ADAL" clId="{1806622C-302F-436F-B29E-5A56C7FF964C}" dt="2023-02-12T11:11:57.015" v="1831"/>
          <ac:cxnSpMkLst>
            <pc:docMk/>
            <pc:sldMk cId="2157926336" sldId="301"/>
            <ac:cxnSpMk id="33" creationId="{F5351AE8-A0B0-9B8D-2D43-9BDF4DEB221A}"/>
          </ac:cxnSpMkLst>
        </pc:cxnChg>
        <pc:cxnChg chg="mod">
          <ac:chgData name="李　加一" userId="57c7aacc-bf7d-4fb4-8504-717f93f5f2c1" providerId="ADAL" clId="{1806622C-302F-436F-B29E-5A56C7FF964C}" dt="2023-02-12T11:11:57.015" v="1831"/>
          <ac:cxnSpMkLst>
            <pc:docMk/>
            <pc:sldMk cId="2157926336" sldId="301"/>
            <ac:cxnSpMk id="41" creationId="{7630F190-1D45-790D-97BD-A99B9F378B99}"/>
          </ac:cxnSpMkLst>
        </pc:cxnChg>
        <pc:cxnChg chg="mod">
          <ac:chgData name="李　加一" userId="57c7aacc-bf7d-4fb4-8504-717f93f5f2c1" providerId="ADAL" clId="{1806622C-302F-436F-B29E-5A56C7FF964C}" dt="2023-02-12T11:11:57.015" v="1831"/>
          <ac:cxnSpMkLst>
            <pc:docMk/>
            <pc:sldMk cId="2157926336" sldId="301"/>
            <ac:cxnSpMk id="42" creationId="{79275220-E350-1077-090A-B44D6973D267}"/>
          </ac:cxnSpMkLst>
        </pc:cxnChg>
        <pc:cxnChg chg="mod">
          <ac:chgData name="李　加一" userId="57c7aacc-bf7d-4fb4-8504-717f93f5f2c1" providerId="ADAL" clId="{1806622C-302F-436F-B29E-5A56C7FF964C}" dt="2023-02-12T11:11:57.015" v="1831"/>
          <ac:cxnSpMkLst>
            <pc:docMk/>
            <pc:sldMk cId="2157926336" sldId="301"/>
            <ac:cxnSpMk id="43" creationId="{F10D3C3D-3080-A8E7-0905-BECD9C87ECDA}"/>
          </ac:cxnSpMkLst>
        </pc:cxnChg>
        <pc:cxnChg chg="mod">
          <ac:chgData name="李　加一" userId="57c7aacc-bf7d-4fb4-8504-717f93f5f2c1" providerId="ADAL" clId="{1806622C-302F-436F-B29E-5A56C7FF964C}" dt="2023-02-12T11:11:57.015" v="1831"/>
          <ac:cxnSpMkLst>
            <pc:docMk/>
            <pc:sldMk cId="2157926336" sldId="301"/>
            <ac:cxnSpMk id="45" creationId="{064FA95C-5D7C-0C66-8C32-4917BFFE2943}"/>
          </ac:cxnSpMkLst>
        </pc:cxnChg>
        <pc:cxnChg chg="mod">
          <ac:chgData name="李　加一" userId="57c7aacc-bf7d-4fb4-8504-717f93f5f2c1" providerId="ADAL" clId="{1806622C-302F-436F-B29E-5A56C7FF964C}" dt="2023-02-12T11:11:57.015" v="1831"/>
          <ac:cxnSpMkLst>
            <pc:docMk/>
            <pc:sldMk cId="2157926336" sldId="301"/>
            <ac:cxnSpMk id="46" creationId="{E8CD283F-3F53-6D5D-5022-A27CB98B9E81}"/>
          </ac:cxnSpMkLst>
        </pc:cxnChg>
        <pc:cxnChg chg="mod">
          <ac:chgData name="李　加一" userId="57c7aacc-bf7d-4fb4-8504-717f93f5f2c1" providerId="ADAL" clId="{1806622C-302F-436F-B29E-5A56C7FF964C}" dt="2023-02-12T11:11:57.015" v="1831"/>
          <ac:cxnSpMkLst>
            <pc:docMk/>
            <pc:sldMk cId="2157926336" sldId="301"/>
            <ac:cxnSpMk id="49" creationId="{3C72629F-6077-605B-1CF6-549D8AA72E17}"/>
          </ac:cxnSpMkLst>
        </pc:cxnChg>
        <pc:cxnChg chg="mod">
          <ac:chgData name="李　加一" userId="57c7aacc-bf7d-4fb4-8504-717f93f5f2c1" providerId="ADAL" clId="{1806622C-302F-436F-B29E-5A56C7FF964C}" dt="2023-02-12T11:11:57.015" v="1831"/>
          <ac:cxnSpMkLst>
            <pc:docMk/>
            <pc:sldMk cId="2157926336" sldId="301"/>
            <ac:cxnSpMk id="50" creationId="{4398449F-79D2-465D-AAE3-A16EDC7FE293}"/>
          </ac:cxnSpMkLst>
        </pc:cxnChg>
        <pc:cxnChg chg="mod">
          <ac:chgData name="李　加一" userId="57c7aacc-bf7d-4fb4-8504-717f93f5f2c1" providerId="ADAL" clId="{1806622C-302F-436F-B29E-5A56C7FF964C}" dt="2023-02-12T11:11:57.015" v="1831"/>
          <ac:cxnSpMkLst>
            <pc:docMk/>
            <pc:sldMk cId="2157926336" sldId="301"/>
            <ac:cxnSpMk id="52" creationId="{1F02D070-5F1D-5AB5-8A4E-D2E5F849EBDC}"/>
          </ac:cxnSpMkLst>
        </pc:cxnChg>
        <pc:cxnChg chg="mod">
          <ac:chgData name="李　加一" userId="57c7aacc-bf7d-4fb4-8504-717f93f5f2c1" providerId="ADAL" clId="{1806622C-302F-436F-B29E-5A56C7FF964C}" dt="2023-02-12T11:11:57.015" v="1831"/>
          <ac:cxnSpMkLst>
            <pc:docMk/>
            <pc:sldMk cId="2157926336" sldId="301"/>
            <ac:cxnSpMk id="53" creationId="{4D41B06F-55F3-05BF-9AD5-F26B1BEB45C5}"/>
          </ac:cxnSpMkLst>
        </pc:cxnChg>
        <pc:cxnChg chg="mod">
          <ac:chgData name="李　加一" userId="57c7aacc-bf7d-4fb4-8504-717f93f5f2c1" providerId="ADAL" clId="{1806622C-302F-436F-B29E-5A56C7FF964C}" dt="2023-02-12T11:11:57.015" v="1831"/>
          <ac:cxnSpMkLst>
            <pc:docMk/>
            <pc:sldMk cId="2157926336" sldId="301"/>
            <ac:cxnSpMk id="54" creationId="{79D6FD53-1773-A96C-1744-9EF001FA8DBB}"/>
          </ac:cxnSpMkLst>
        </pc:cxnChg>
        <pc:cxnChg chg="mod">
          <ac:chgData name="李　加一" userId="57c7aacc-bf7d-4fb4-8504-717f93f5f2c1" providerId="ADAL" clId="{1806622C-302F-436F-B29E-5A56C7FF964C}" dt="2023-02-12T11:11:57.015" v="1831"/>
          <ac:cxnSpMkLst>
            <pc:docMk/>
            <pc:sldMk cId="2157926336" sldId="301"/>
            <ac:cxnSpMk id="57" creationId="{94517505-3C7F-48D8-86D1-0C2145981FDB}"/>
          </ac:cxnSpMkLst>
        </pc:cxnChg>
        <pc:cxnChg chg="mod">
          <ac:chgData name="李　加一" userId="57c7aacc-bf7d-4fb4-8504-717f93f5f2c1" providerId="ADAL" clId="{1806622C-302F-436F-B29E-5A56C7FF964C}" dt="2023-02-12T11:11:57.015" v="1831"/>
          <ac:cxnSpMkLst>
            <pc:docMk/>
            <pc:sldMk cId="2157926336" sldId="301"/>
            <ac:cxnSpMk id="59" creationId="{F2E20E59-0626-82CD-7A4C-5284851BA33E}"/>
          </ac:cxnSpMkLst>
        </pc:cxnChg>
        <pc:cxnChg chg="mod">
          <ac:chgData name="李　加一" userId="57c7aacc-bf7d-4fb4-8504-717f93f5f2c1" providerId="ADAL" clId="{1806622C-302F-436F-B29E-5A56C7FF964C}" dt="2023-02-12T11:11:57.015" v="1831"/>
          <ac:cxnSpMkLst>
            <pc:docMk/>
            <pc:sldMk cId="2157926336" sldId="301"/>
            <ac:cxnSpMk id="61" creationId="{69CB71C6-9085-E662-6B4E-E09D403A8FD6}"/>
          </ac:cxnSpMkLst>
        </pc:cxnChg>
        <pc:cxnChg chg="mod">
          <ac:chgData name="李　加一" userId="57c7aacc-bf7d-4fb4-8504-717f93f5f2c1" providerId="ADAL" clId="{1806622C-302F-436F-B29E-5A56C7FF964C}" dt="2023-02-12T11:11:57.015" v="1831"/>
          <ac:cxnSpMkLst>
            <pc:docMk/>
            <pc:sldMk cId="2157926336" sldId="301"/>
            <ac:cxnSpMk id="62" creationId="{8D19A9C1-F840-02A2-8E44-90F81970E4D0}"/>
          </ac:cxnSpMkLst>
        </pc:cxnChg>
        <pc:cxnChg chg="mod">
          <ac:chgData name="李　加一" userId="57c7aacc-bf7d-4fb4-8504-717f93f5f2c1" providerId="ADAL" clId="{1806622C-302F-436F-B29E-5A56C7FF964C}" dt="2023-02-12T11:11:57.015" v="1831"/>
          <ac:cxnSpMkLst>
            <pc:docMk/>
            <pc:sldMk cId="2157926336" sldId="301"/>
            <ac:cxnSpMk id="63" creationId="{EC9F070F-0609-7A52-D317-EC1F2B7BF1CB}"/>
          </ac:cxnSpMkLst>
        </pc:cxnChg>
        <pc:cxnChg chg="mod">
          <ac:chgData name="李　加一" userId="57c7aacc-bf7d-4fb4-8504-717f93f5f2c1" providerId="ADAL" clId="{1806622C-302F-436F-B29E-5A56C7FF964C}" dt="2023-02-12T11:11:57.015" v="1831"/>
          <ac:cxnSpMkLst>
            <pc:docMk/>
            <pc:sldMk cId="2157926336" sldId="301"/>
            <ac:cxnSpMk id="67" creationId="{C06B9C11-7FB9-9BDD-F554-8F1DEE6A60E7}"/>
          </ac:cxnSpMkLst>
        </pc:cxnChg>
        <pc:cxnChg chg="mod">
          <ac:chgData name="李　加一" userId="57c7aacc-bf7d-4fb4-8504-717f93f5f2c1" providerId="ADAL" clId="{1806622C-302F-436F-B29E-5A56C7FF964C}" dt="2023-02-12T11:11:57.015" v="1831"/>
          <ac:cxnSpMkLst>
            <pc:docMk/>
            <pc:sldMk cId="2157926336" sldId="301"/>
            <ac:cxnSpMk id="69" creationId="{A1558303-D118-3835-9F5C-1A7EBE8046DF}"/>
          </ac:cxnSpMkLst>
        </pc:cxnChg>
        <pc:cxnChg chg="mod">
          <ac:chgData name="李　加一" userId="57c7aacc-bf7d-4fb4-8504-717f93f5f2c1" providerId="ADAL" clId="{1806622C-302F-436F-B29E-5A56C7FF964C}" dt="2023-02-12T11:11:57.015" v="1831"/>
          <ac:cxnSpMkLst>
            <pc:docMk/>
            <pc:sldMk cId="2157926336" sldId="301"/>
            <ac:cxnSpMk id="70" creationId="{3FFB7FBF-B238-A361-34EF-6148A9FB0CE8}"/>
          </ac:cxnSpMkLst>
        </pc:cxnChg>
        <pc:cxnChg chg="mod">
          <ac:chgData name="李　加一" userId="57c7aacc-bf7d-4fb4-8504-717f93f5f2c1" providerId="ADAL" clId="{1806622C-302F-436F-B29E-5A56C7FF964C}" dt="2023-02-12T11:11:57.015" v="1831"/>
          <ac:cxnSpMkLst>
            <pc:docMk/>
            <pc:sldMk cId="2157926336" sldId="301"/>
            <ac:cxnSpMk id="71" creationId="{47EC3EBF-F20E-7A61-EDCA-D84D4535658D}"/>
          </ac:cxnSpMkLst>
        </pc:cxnChg>
        <pc:cxnChg chg="mod">
          <ac:chgData name="李　加一" userId="57c7aacc-bf7d-4fb4-8504-717f93f5f2c1" providerId="ADAL" clId="{1806622C-302F-436F-B29E-5A56C7FF964C}" dt="2023-02-12T11:11:57.015" v="1831"/>
          <ac:cxnSpMkLst>
            <pc:docMk/>
            <pc:sldMk cId="2157926336" sldId="301"/>
            <ac:cxnSpMk id="73" creationId="{C2CBA3F1-D67A-8AD5-453B-9B7A115E7A2A}"/>
          </ac:cxnSpMkLst>
        </pc:cxnChg>
        <pc:cxnChg chg="mod">
          <ac:chgData name="李　加一" userId="57c7aacc-bf7d-4fb4-8504-717f93f5f2c1" providerId="ADAL" clId="{1806622C-302F-436F-B29E-5A56C7FF964C}" dt="2023-02-12T11:11:57.015" v="1831"/>
          <ac:cxnSpMkLst>
            <pc:docMk/>
            <pc:sldMk cId="2157926336" sldId="301"/>
            <ac:cxnSpMk id="74" creationId="{CCEABFAC-8765-148A-E10E-2B6D27DF6E53}"/>
          </ac:cxnSpMkLst>
        </pc:cxnChg>
        <pc:cxnChg chg="mod">
          <ac:chgData name="李　加一" userId="57c7aacc-bf7d-4fb4-8504-717f93f5f2c1" providerId="ADAL" clId="{1806622C-302F-436F-B29E-5A56C7FF964C}" dt="2023-02-12T11:11:57.015" v="1831"/>
          <ac:cxnSpMkLst>
            <pc:docMk/>
            <pc:sldMk cId="2157926336" sldId="301"/>
            <ac:cxnSpMk id="77" creationId="{7BF85963-AE0D-5BD7-FD82-245439515168}"/>
          </ac:cxnSpMkLst>
        </pc:cxnChg>
        <pc:cxnChg chg="mod">
          <ac:chgData name="李　加一" userId="57c7aacc-bf7d-4fb4-8504-717f93f5f2c1" providerId="ADAL" clId="{1806622C-302F-436F-B29E-5A56C7FF964C}" dt="2023-02-12T11:11:57.015" v="1831"/>
          <ac:cxnSpMkLst>
            <pc:docMk/>
            <pc:sldMk cId="2157926336" sldId="301"/>
            <ac:cxnSpMk id="78" creationId="{84D5A1D1-11AB-2867-95C7-60EF95CB5692}"/>
          </ac:cxnSpMkLst>
        </pc:cxnChg>
        <pc:cxnChg chg="mod">
          <ac:chgData name="李　加一" userId="57c7aacc-bf7d-4fb4-8504-717f93f5f2c1" providerId="ADAL" clId="{1806622C-302F-436F-B29E-5A56C7FF964C}" dt="2023-02-12T11:11:57.015" v="1831"/>
          <ac:cxnSpMkLst>
            <pc:docMk/>
            <pc:sldMk cId="2157926336" sldId="301"/>
            <ac:cxnSpMk id="81" creationId="{8888F8AF-924F-08D7-F7B6-FBC95218703B}"/>
          </ac:cxnSpMkLst>
        </pc:cxnChg>
        <pc:cxnChg chg="mod">
          <ac:chgData name="李　加一" userId="57c7aacc-bf7d-4fb4-8504-717f93f5f2c1" providerId="ADAL" clId="{1806622C-302F-436F-B29E-5A56C7FF964C}" dt="2023-02-12T11:11:57.015" v="1831"/>
          <ac:cxnSpMkLst>
            <pc:docMk/>
            <pc:sldMk cId="2157926336" sldId="301"/>
            <ac:cxnSpMk id="82" creationId="{CBBED750-E183-E19E-613C-A8C8ECAC25DE}"/>
          </ac:cxnSpMkLst>
        </pc:cxnChg>
        <pc:cxnChg chg="mod">
          <ac:chgData name="李　加一" userId="57c7aacc-bf7d-4fb4-8504-717f93f5f2c1" providerId="ADAL" clId="{1806622C-302F-436F-B29E-5A56C7FF964C}" dt="2023-02-12T11:11:57.015" v="1831"/>
          <ac:cxnSpMkLst>
            <pc:docMk/>
            <pc:sldMk cId="2157926336" sldId="301"/>
            <ac:cxnSpMk id="85" creationId="{A7580195-0CAC-B1D7-1DDD-534504CF64E3}"/>
          </ac:cxnSpMkLst>
        </pc:cxnChg>
        <pc:cxnChg chg="mod">
          <ac:chgData name="李　加一" userId="57c7aacc-bf7d-4fb4-8504-717f93f5f2c1" providerId="ADAL" clId="{1806622C-302F-436F-B29E-5A56C7FF964C}" dt="2023-02-12T11:11:57.015" v="1831"/>
          <ac:cxnSpMkLst>
            <pc:docMk/>
            <pc:sldMk cId="2157926336" sldId="301"/>
            <ac:cxnSpMk id="86" creationId="{3BC7AF31-1618-A913-D0C3-13FCF8053617}"/>
          </ac:cxnSpMkLst>
        </pc:cxnChg>
        <pc:cxnChg chg="mod">
          <ac:chgData name="李　加一" userId="57c7aacc-bf7d-4fb4-8504-717f93f5f2c1" providerId="ADAL" clId="{1806622C-302F-436F-B29E-5A56C7FF964C}" dt="2023-02-12T11:11:57.015" v="1831"/>
          <ac:cxnSpMkLst>
            <pc:docMk/>
            <pc:sldMk cId="2157926336" sldId="301"/>
            <ac:cxnSpMk id="89" creationId="{631260A2-3334-4D3A-16E1-32A756C3EE1D}"/>
          </ac:cxnSpMkLst>
        </pc:cxnChg>
        <pc:cxnChg chg="mod">
          <ac:chgData name="李　加一" userId="57c7aacc-bf7d-4fb4-8504-717f93f5f2c1" providerId="ADAL" clId="{1806622C-302F-436F-B29E-5A56C7FF964C}" dt="2023-02-12T11:11:57.015" v="1831"/>
          <ac:cxnSpMkLst>
            <pc:docMk/>
            <pc:sldMk cId="2157926336" sldId="301"/>
            <ac:cxnSpMk id="90" creationId="{150F3643-1EE1-1D00-7904-A9B1DED30CF3}"/>
          </ac:cxnSpMkLst>
        </pc:cxnChg>
        <pc:cxnChg chg="mod">
          <ac:chgData name="李　加一" userId="57c7aacc-bf7d-4fb4-8504-717f93f5f2c1" providerId="ADAL" clId="{1806622C-302F-436F-B29E-5A56C7FF964C}" dt="2023-02-12T11:11:57.015" v="1831"/>
          <ac:cxnSpMkLst>
            <pc:docMk/>
            <pc:sldMk cId="2157926336" sldId="301"/>
            <ac:cxnSpMk id="93" creationId="{E1D1E0CB-73A4-87B5-D0D0-491E07C6CE62}"/>
          </ac:cxnSpMkLst>
        </pc:cxnChg>
        <pc:cxnChg chg="mod">
          <ac:chgData name="李　加一" userId="57c7aacc-bf7d-4fb4-8504-717f93f5f2c1" providerId="ADAL" clId="{1806622C-302F-436F-B29E-5A56C7FF964C}" dt="2023-02-12T11:11:57.015" v="1831"/>
          <ac:cxnSpMkLst>
            <pc:docMk/>
            <pc:sldMk cId="2157926336" sldId="301"/>
            <ac:cxnSpMk id="94" creationId="{AA4F285F-6238-736D-CCDB-962A6F797355}"/>
          </ac:cxnSpMkLst>
        </pc:cxnChg>
        <pc:cxnChg chg="mod">
          <ac:chgData name="李　加一" userId="57c7aacc-bf7d-4fb4-8504-717f93f5f2c1" providerId="ADAL" clId="{1806622C-302F-436F-B29E-5A56C7FF964C}" dt="2023-02-12T11:11:57.015" v="1831"/>
          <ac:cxnSpMkLst>
            <pc:docMk/>
            <pc:sldMk cId="2157926336" sldId="301"/>
            <ac:cxnSpMk id="97" creationId="{717DDFE9-A705-4D42-ABD8-B33B8DB4F66D}"/>
          </ac:cxnSpMkLst>
        </pc:cxnChg>
        <pc:cxnChg chg="mod">
          <ac:chgData name="李　加一" userId="57c7aacc-bf7d-4fb4-8504-717f93f5f2c1" providerId="ADAL" clId="{1806622C-302F-436F-B29E-5A56C7FF964C}" dt="2023-02-12T11:11:57.015" v="1831"/>
          <ac:cxnSpMkLst>
            <pc:docMk/>
            <pc:sldMk cId="2157926336" sldId="301"/>
            <ac:cxnSpMk id="98" creationId="{1D289B45-C3E2-E99C-B74E-7DE0F755B532}"/>
          </ac:cxnSpMkLst>
        </pc:cxnChg>
        <pc:cxnChg chg="mod">
          <ac:chgData name="李　加一" userId="57c7aacc-bf7d-4fb4-8504-717f93f5f2c1" providerId="ADAL" clId="{1806622C-302F-436F-B29E-5A56C7FF964C}" dt="2023-02-12T11:11:57.015" v="1831"/>
          <ac:cxnSpMkLst>
            <pc:docMk/>
            <pc:sldMk cId="2157926336" sldId="301"/>
            <ac:cxnSpMk id="101" creationId="{990E975E-0DD7-0741-D985-C1A1B2C50BD9}"/>
          </ac:cxnSpMkLst>
        </pc:cxnChg>
        <pc:cxnChg chg="mod">
          <ac:chgData name="李　加一" userId="57c7aacc-bf7d-4fb4-8504-717f93f5f2c1" providerId="ADAL" clId="{1806622C-302F-436F-B29E-5A56C7FF964C}" dt="2023-02-12T11:11:57.015" v="1831"/>
          <ac:cxnSpMkLst>
            <pc:docMk/>
            <pc:sldMk cId="2157926336" sldId="301"/>
            <ac:cxnSpMk id="102" creationId="{99281DE5-E61A-FE36-D91B-83B400F27080}"/>
          </ac:cxnSpMkLst>
        </pc:cxnChg>
        <pc:cxnChg chg="mod">
          <ac:chgData name="李　加一" userId="57c7aacc-bf7d-4fb4-8504-717f93f5f2c1" providerId="ADAL" clId="{1806622C-302F-436F-B29E-5A56C7FF964C}" dt="2023-02-12T11:11:57.015" v="1831"/>
          <ac:cxnSpMkLst>
            <pc:docMk/>
            <pc:sldMk cId="2157926336" sldId="301"/>
            <ac:cxnSpMk id="105" creationId="{DB3334AA-125E-618E-3FE9-471B6ABA0A67}"/>
          </ac:cxnSpMkLst>
        </pc:cxnChg>
        <pc:cxnChg chg="mod">
          <ac:chgData name="李　加一" userId="57c7aacc-bf7d-4fb4-8504-717f93f5f2c1" providerId="ADAL" clId="{1806622C-302F-436F-B29E-5A56C7FF964C}" dt="2023-02-12T11:11:57.015" v="1831"/>
          <ac:cxnSpMkLst>
            <pc:docMk/>
            <pc:sldMk cId="2157926336" sldId="301"/>
            <ac:cxnSpMk id="106" creationId="{B26FBA77-1902-801C-BE8C-D26038177676}"/>
          </ac:cxnSpMkLst>
        </pc:cxnChg>
        <pc:cxnChg chg="mod">
          <ac:chgData name="李　加一" userId="57c7aacc-bf7d-4fb4-8504-717f93f5f2c1" providerId="ADAL" clId="{1806622C-302F-436F-B29E-5A56C7FF964C}" dt="2023-02-12T11:11:57.015" v="1831"/>
          <ac:cxnSpMkLst>
            <pc:docMk/>
            <pc:sldMk cId="2157926336" sldId="301"/>
            <ac:cxnSpMk id="109" creationId="{6B5F52B4-49FA-4258-6E5E-80C1D05E1290}"/>
          </ac:cxnSpMkLst>
        </pc:cxnChg>
        <pc:cxnChg chg="mod">
          <ac:chgData name="李　加一" userId="57c7aacc-bf7d-4fb4-8504-717f93f5f2c1" providerId="ADAL" clId="{1806622C-302F-436F-B29E-5A56C7FF964C}" dt="2023-02-12T11:11:57.015" v="1831"/>
          <ac:cxnSpMkLst>
            <pc:docMk/>
            <pc:sldMk cId="2157926336" sldId="301"/>
            <ac:cxnSpMk id="110" creationId="{659E50FF-8101-E00E-F0CB-E2015595482C}"/>
          </ac:cxnSpMkLst>
        </pc:cxnChg>
        <pc:cxnChg chg="mod">
          <ac:chgData name="李　加一" userId="57c7aacc-bf7d-4fb4-8504-717f93f5f2c1" providerId="ADAL" clId="{1806622C-302F-436F-B29E-5A56C7FF964C}" dt="2023-02-12T11:11:57.015" v="1831"/>
          <ac:cxnSpMkLst>
            <pc:docMk/>
            <pc:sldMk cId="2157926336" sldId="301"/>
            <ac:cxnSpMk id="111" creationId="{9129E084-3749-B77B-DD37-CEACE4BA91EB}"/>
          </ac:cxnSpMkLst>
        </pc:cxnChg>
        <pc:cxnChg chg="mod">
          <ac:chgData name="李　加一" userId="57c7aacc-bf7d-4fb4-8504-717f93f5f2c1" providerId="ADAL" clId="{1806622C-302F-436F-B29E-5A56C7FF964C}" dt="2023-02-12T11:11:57.015" v="1831"/>
          <ac:cxnSpMkLst>
            <pc:docMk/>
            <pc:sldMk cId="2157926336" sldId="301"/>
            <ac:cxnSpMk id="115" creationId="{95183628-5838-4029-CE4D-7F2F70B7FE96}"/>
          </ac:cxnSpMkLst>
        </pc:cxnChg>
        <pc:cxnChg chg="mod">
          <ac:chgData name="李　加一" userId="57c7aacc-bf7d-4fb4-8504-717f93f5f2c1" providerId="ADAL" clId="{1806622C-302F-436F-B29E-5A56C7FF964C}" dt="2023-02-12T11:11:57.015" v="1831"/>
          <ac:cxnSpMkLst>
            <pc:docMk/>
            <pc:sldMk cId="2157926336" sldId="301"/>
            <ac:cxnSpMk id="117" creationId="{854DCB1C-DBCC-123E-E8AC-ABE4271F8EE0}"/>
          </ac:cxnSpMkLst>
        </pc:cxnChg>
        <pc:cxnChg chg="mod">
          <ac:chgData name="李　加一" userId="57c7aacc-bf7d-4fb4-8504-717f93f5f2c1" providerId="ADAL" clId="{1806622C-302F-436F-B29E-5A56C7FF964C}" dt="2023-02-12T11:11:57.015" v="1831"/>
          <ac:cxnSpMkLst>
            <pc:docMk/>
            <pc:sldMk cId="2157926336" sldId="301"/>
            <ac:cxnSpMk id="118" creationId="{E59AAA10-B49F-EF48-C63B-4C9953C27376}"/>
          </ac:cxnSpMkLst>
        </pc:cxnChg>
        <pc:cxnChg chg="mod">
          <ac:chgData name="李　加一" userId="57c7aacc-bf7d-4fb4-8504-717f93f5f2c1" providerId="ADAL" clId="{1806622C-302F-436F-B29E-5A56C7FF964C}" dt="2023-02-12T11:11:57.015" v="1831"/>
          <ac:cxnSpMkLst>
            <pc:docMk/>
            <pc:sldMk cId="2157926336" sldId="301"/>
            <ac:cxnSpMk id="119" creationId="{01FF7052-3F54-55A1-7B5C-BC6579B71A5C}"/>
          </ac:cxnSpMkLst>
        </pc:cxnChg>
        <pc:cxnChg chg="mod">
          <ac:chgData name="李　加一" userId="57c7aacc-bf7d-4fb4-8504-717f93f5f2c1" providerId="ADAL" clId="{1806622C-302F-436F-B29E-5A56C7FF964C}" dt="2023-02-12T11:11:57.015" v="1831"/>
          <ac:cxnSpMkLst>
            <pc:docMk/>
            <pc:sldMk cId="2157926336" sldId="301"/>
            <ac:cxnSpMk id="121" creationId="{66C943DD-2BE7-AA0E-F702-8EC1A3B68F20}"/>
          </ac:cxnSpMkLst>
        </pc:cxnChg>
        <pc:cxnChg chg="mod">
          <ac:chgData name="李　加一" userId="57c7aacc-bf7d-4fb4-8504-717f93f5f2c1" providerId="ADAL" clId="{1806622C-302F-436F-B29E-5A56C7FF964C}" dt="2023-02-12T11:11:57.015" v="1831"/>
          <ac:cxnSpMkLst>
            <pc:docMk/>
            <pc:sldMk cId="2157926336" sldId="301"/>
            <ac:cxnSpMk id="122" creationId="{AB5741BD-8795-60BC-FF2D-B323BC1C0321}"/>
          </ac:cxnSpMkLst>
        </pc:cxnChg>
        <pc:cxnChg chg="mod">
          <ac:chgData name="李　加一" userId="57c7aacc-bf7d-4fb4-8504-717f93f5f2c1" providerId="ADAL" clId="{1806622C-302F-436F-B29E-5A56C7FF964C}" dt="2023-02-12T11:11:57.015" v="1831"/>
          <ac:cxnSpMkLst>
            <pc:docMk/>
            <pc:sldMk cId="2157926336" sldId="301"/>
            <ac:cxnSpMk id="125" creationId="{7CF41EF7-61A6-5EDA-4DDB-DF0A7E280E15}"/>
          </ac:cxnSpMkLst>
        </pc:cxnChg>
        <pc:cxnChg chg="mod">
          <ac:chgData name="李　加一" userId="57c7aacc-bf7d-4fb4-8504-717f93f5f2c1" providerId="ADAL" clId="{1806622C-302F-436F-B29E-5A56C7FF964C}" dt="2023-02-12T11:11:57.015" v="1831"/>
          <ac:cxnSpMkLst>
            <pc:docMk/>
            <pc:sldMk cId="2157926336" sldId="301"/>
            <ac:cxnSpMk id="126" creationId="{B4CD4012-A104-A521-591D-4C6F92C8EC00}"/>
          </ac:cxnSpMkLst>
        </pc:cxnChg>
        <pc:cxnChg chg="mod">
          <ac:chgData name="李　加一" userId="57c7aacc-bf7d-4fb4-8504-717f93f5f2c1" providerId="ADAL" clId="{1806622C-302F-436F-B29E-5A56C7FF964C}" dt="2023-02-12T11:11:57.015" v="1831"/>
          <ac:cxnSpMkLst>
            <pc:docMk/>
            <pc:sldMk cId="2157926336" sldId="301"/>
            <ac:cxnSpMk id="129" creationId="{53BC06D9-3CFA-3B0A-F839-E1583297E550}"/>
          </ac:cxnSpMkLst>
        </pc:cxnChg>
        <pc:cxnChg chg="mod">
          <ac:chgData name="李　加一" userId="57c7aacc-bf7d-4fb4-8504-717f93f5f2c1" providerId="ADAL" clId="{1806622C-302F-436F-B29E-5A56C7FF964C}" dt="2023-02-12T11:11:57.015" v="1831"/>
          <ac:cxnSpMkLst>
            <pc:docMk/>
            <pc:sldMk cId="2157926336" sldId="301"/>
            <ac:cxnSpMk id="130" creationId="{9E04B1C8-793E-2D15-C10C-73A4B71250EB}"/>
          </ac:cxnSpMkLst>
        </pc:cxnChg>
        <pc:cxnChg chg="mod">
          <ac:chgData name="李　加一" userId="57c7aacc-bf7d-4fb4-8504-717f93f5f2c1" providerId="ADAL" clId="{1806622C-302F-436F-B29E-5A56C7FF964C}" dt="2023-02-12T11:11:57.015" v="1831"/>
          <ac:cxnSpMkLst>
            <pc:docMk/>
            <pc:sldMk cId="2157926336" sldId="301"/>
            <ac:cxnSpMk id="133" creationId="{7335D9D6-548B-10F9-46D4-1520302EC22D}"/>
          </ac:cxnSpMkLst>
        </pc:cxnChg>
        <pc:cxnChg chg="mod">
          <ac:chgData name="李　加一" userId="57c7aacc-bf7d-4fb4-8504-717f93f5f2c1" providerId="ADAL" clId="{1806622C-302F-436F-B29E-5A56C7FF964C}" dt="2023-02-12T11:11:57.015" v="1831"/>
          <ac:cxnSpMkLst>
            <pc:docMk/>
            <pc:sldMk cId="2157926336" sldId="301"/>
            <ac:cxnSpMk id="134" creationId="{F7D3D248-06F8-9E62-1DC5-8571467FAAB3}"/>
          </ac:cxnSpMkLst>
        </pc:cxnChg>
        <pc:cxnChg chg="mod">
          <ac:chgData name="李　加一" userId="57c7aacc-bf7d-4fb4-8504-717f93f5f2c1" providerId="ADAL" clId="{1806622C-302F-436F-B29E-5A56C7FF964C}" dt="2023-02-12T11:11:57.015" v="1831"/>
          <ac:cxnSpMkLst>
            <pc:docMk/>
            <pc:sldMk cId="2157926336" sldId="301"/>
            <ac:cxnSpMk id="137" creationId="{B8F7EF4F-D61E-3683-10F3-CB5F6C003099}"/>
          </ac:cxnSpMkLst>
        </pc:cxnChg>
        <pc:cxnChg chg="mod">
          <ac:chgData name="李　加一" userId="57c7aacc-bf7d-4fb4-8504-717f93f5f2c1" providerId="ADAL" clId="{1806622C-302F-436F-B29E-5A56C7FF964C}" dt="2023-02-12T11:11:57.015" v="1831"/>
          <ac:cxnSpMkLst>
            <pc:docMk/>
            <pc:sldMk cId="2157926336" sldId="301"/>
            <ac:cxnSpMk id="138" creationId="{A2E5BEE5-73F6-1605-0621-010B35F34324}"/>
          </ac:cxnSpMkLst>
        </pc:cxnChg>
        <pc:cxnChg chg="mod">
          <ac:chgData name="李　加一" userId="57c7aacc-bf7d-4fb4-8504-717f93f5f2c1" providerId="ADAL" clId="{1806622C-302F-436F-B29E-5A56C7FF964C}" dt="2023-02-12T11:11:57.015" v="1831"/>
          <ac:cxnSpMkLst>
            <pc:docMk/>
            <pc:sldMk cId="2157926336" sldId="301"/>
            <ac:cxnSpMk id="141" creationId="{16D77E8D-195F-B704-7BF8-8E94D309EB03}"/>
          </ac:cxnSpMkLst>
        </pc:cxnChg>
        <pc:cxnChg chg="mod">
          <ac:chgData name="李　加一" userId="57c7aacc-bf7d-4fb4-8504-717f93f5f2c1" providerId="ADAL" clId="{1806622C-302F-436F-B29E-5A56C7FF964C}" dt="2023-02-12T11:11:57.015" v="1831"/>
          <ac:cxnSpMkLst>
            <pc:docMk/>
            <pc:sldMk cId="2157926336" sldId="301"/>
            <ac:cxnSpMk id="142" creationId="{AA35FBDB-618C-54D8-B33B-D3D0ECA08814}"/>
          </ac:cxnSpMkLst>
        </pc:cxnChg>
        <pc:cxnChg chg="mod">
          <ac:chgData name="李　加一" userId="57c7aacc-bf7d-4fb4-8504-717f93f5f2c1" providerId="ADAL" clId="{1806622C-302F-436F-B29E-5A56C7FF964C}" dt="2023-02-12T11:11:57.015" v="1831"/>
          <ac:cxnSpMkLst>
            <pc:docMk/>
            <pc:sldMk cId="2157926336" sldId="301"/>
            <ac:cxnSpMk id="145" creationId="{4FCA2ABA-AF68-84E5-8AAE-8403AD1A00D0}"/>
          </ac:cxnSpMkLst>
        </pc:cxnChg>
        <pc:cxnChg chg="mod">
          <ac:chgData name="李　加一" userId="57c7aacc-bf7d-4fb4-8504-717f93f5f2c1" providerId="ADAL" clId="{1806622C-302F-436F-B29E-5A56C7FF964C}" dt="2023-02-12T11:11:57.015" v="1831"/>
          <ac:cxnSpMkLst>
            <pc:docMk/>
            <pc:sldMk cId="2157926336" sldId="301"/>
            <ac:cxnSpMk id="146" creationId="{DFF78672-E20C-A166-8BEC-C9CCCA2C344A}"/>
          </ac:cxnSpMkLst>
        </pc:cxnChg>
        <pc:cxnChg chg="mod">
          <ac:chgData name="李　加一" userId="57c7aacc-bf7d-4fb4-8504-717f93f5f2c1" providerId="ADAL" clId="{1806622C-302F-436F-B29E-5A56C7FF964C}" dt="2023-02-12T11:11:57.015" v="1831"/>
          <ac:cxnSpMkLst>
            <pc:docMk/>
            <pc:sldMk cId="2157926336" sldId="301"/>
            <ac:cxnSpMk id="149" creationId="{86582EBC-2BB0-C13E-7F7B-7715BF5F155C}"/>
          </ac:cxnSpMkLst>
        </pc:cxnChg>
        <pc:cxnChg chg="mod">
          <ac:chgData name="李　加一" userId="57c7aacc-bf7d-4fb4-8504-717f93f5f2c1" providerId="ADAL" clId="{1806622C-302F-436F-B29E-5A56C7FF964C}" dt="2023-02-12T11:11:57.015" v="1831"/>
          <ac:cxnSpMkLst>
            <pc:docMk/>
            <pc:sldMk cId="2157926336" sldId="301"/>
            <ac:cxnSpMk id="150" creationId="{6BE32919-F59C-61D7-67EC-7B4CC9412D50}"/>
          </ac:cxnSpMkLst>
        </pc:cxnChg>
        <pc:cxnChg chg="mod">
          <ac:chgData name="李　加一" userId="57c7aacc-bf7d-4fb4-8504-717f93f5f2c1" providerId="ADAL" clId="{1806622C-302F-436F-B29E-5A56C7FF964C}" dt="2023-02-12T11:11:57.015" v="1831"/>
          <ac:cxnSpMkLst>
            <pc:docMk/>
            <pc:sldMk cId="2157926336" sldId="301"/>
            <ac:cxnSpMk id="153" creationId="{2688BB13-6EA0-A9D9-EA80-E0EE804F1F2B}"/>
          </ac:cxnSpMkLst>
        </pc:cxnChg>
        <pc:cxnChg chg="mod">
          <ac:chgData name="李　加一" userId="57c7aacc-bf7d-4fb4-8504-717f93f5f2c1" providerId="ADAL" clId="{1806622C-302F-436F-B29E-5A56C7FF964C}" dt="2023-02-12T11:11:57.015" v="1831"/>
          <ac:cxnSpMkLst>
            <pc:docMk/>
            <pc:sldMk cId="2157926336" sldId="301"/>
            <ac:cxnSpMk id="154" creationId="{7D209315-4381-6CDC-02EB-2CE4CA39EFF9}"/>
          </ac:cxnSpMkLst>
        </pc:cxnChg>
        <pc:cxnChg chg="mod">
          <ac:chgData name="李　加一" userId="57c7aacc-bf7d-4fb4-8504-717f93f5f2c1" providerId="ADAL" clId="{1806622C-302F-436F-B29E-5A56C7FF964C}" dt="2023-02-12T11:11:57.015" v="1831"/>
          <ac:cxnSpMkLst>
            <pc:docMk/>
            <pc:sldMk cId="2157926336" sldId="301"/>
            <ac:cxnSpMk id="157" creationId="{0B4A2FD7-7F62-934D-D138-29C939D28CBD}"/>
          </ac:cxnSpMkLst>
        </pc:cxnChg>
        <pc:cxnChg chg="mod">
          <ac:chgData name="李　加一" userId="57c7aacc-bf7d-4fb4-8504-717f93f5f2c1" providerId="ADAL" clId="{1806622C-302F-436F-B29E-5A56C7FF964C}" dt="2023-02-12T11:11:57.015" v="1831"/>
          <ac:cxnSpMkLst>
            <pc:docMk/>
            <pc:sldMk cId="2157926336" sldId="301"/>
            <ac:cxnSpMk id="158" creationId="{01BB6DFE-5627-BC44-A099-E45EF2072140}"/>
          </ac:cxnSpMkLst>
        </pc:cxnChg>
        <pc:cxnChg chg="mod">
          <ac:chgData name="李　加一" userId="57c7aacc-bf7d-4fb4-8504-717f93f5f2c1" providerId="ADAL" clId="{1806622C-302F-436F-B29E-5A56C7FF964C}" dt="2023-02-12T11:11:57.015" v="1831"/>
          <ac:cxnSpMkLst>
            <pc:docMk/>
            <pc:sldMk cId="2157926336" sldId="301"/>
            <ac:cxnSpMk id="159" creationId="{3B66F465-74EF-E544-B84E-9090FA3EEEE8}"/>
          </ac:cxnSpMkLst>
        </pc:cxnChg>
        <pc:cxnChg chg="mod">
          <ac:chgData name="李　加一" userId="57c7aacc-bf7d-4fb4-8504-717f93f5f2c1" providerId="ADAL" clId="{1806622C-302F-436F-B29E-5A56C7FF964C}" dt="2023-02-12T11:11:57.015" v="1831"/>
          <ac:cxnSpMkLst>
            <pc:docMk/>
            <pc:sldMk cId="2157926336" sldId="301"/>
            <ac:cxnSpMk id="163" creationId="{E87F6966-4D10-FD47-AD6D-914F6F11A1F3}"/>
          </ac:cxnSpMkLst>
        </pc:cxnChg>
        <pc:cxnChg chg="mod">
          <ac:chgData name="李　加一" userId="57c7aacc-bf7d-4fb4-8504-717f93f5f2c1" providerId="ADAL" clId="{1806622C-302F-436F-B29E-5A56C7FF964C}" dt="2023-02-12T11:11:57.015" v="1831"/>
          <ac:cxnSpMkLst>
            <pc:docMk/>
            <pc:sldMk cId="2157926336" sldId="301"/>
            <ac:cxnSpMk id="165" creationId="{39E780B1-2EBC-B04C-E35F-E79519D3CF5A}"/>
          </ac:cxnSpMkLst>
        </pc:cxnChg>
        <pc:cxnChg chg="mod">
          <ac:chgData name="李　加一" userId="57c7aacc-bf7d-4fb4-8504-717f93f5f2c1" providerId="ADAL" clId="{1806622C-302F-436F-B29E-5A56C7FF964C}" dt="2023-02-12T11:11:57.015" v="1831"/>
          <ac:cxnSpMkLst>
            <pc:docMk/>
            <pc:sldMk cId="2157926336" sldId="301"/>
            <ac:cxnSpMk id="166" creationId="{9E113EFA-471B-F0E1-1760-B3A6E5885237}"/>
          </ac:cxnSpMkLst>
        </pc:cxnChg>
        <pc:cxnChg chg="mod">
          <ac:chgData name="李　加一" userId="57c7aacc-bf7d-4fb4-8504-717f93f5f2c1" providerId="ADAL" clId="{1806622C-302F-436F-B29E-5A56C7FF964C}" dt="2023-02-12T11:11:57.015" v="1831"/>
          <ac:cxnSpMkLst>
            <pc:docMk/>
            <pc:sldMk cId="2157926336" sldId="301"/>
            <ac:cxnSpMk id="167" creationId="{38E41904-0993-0A76-0BE4-1EDDBC144CEB}"/>
          </ac:cxnSpMkLst>
        </pc:cxnChg>
        <pc:cxnChg chg="mod">
          <ac:chgData name="李　加一" userId="57c7aacc-bf7d-4fb4-8504-717f93f5f2c1" providerId="ADAL" clId="{1806622C-302F-436F-B29E-5A56C7FF964C}" dt="2023-02-12T11:11:57.015" v="1831"/>
          <ac:cxnSpMkLst>
            <pc:docMk/>
            <pc:sldMk cId="2157926336" sldId="301"/>
            <ac:cxnSpMk id="169" creationId="{1428EB9B-E79E-709A-A890-D9EAF18C4FA2}"/>
          </ac:cxnSpMkLst>
        </pc:cxnChg>
        <pc:cxnChg chg="mod">
          <ac:chgData name="李　加一" userId="57c7aacc-bf7d-4fb4-8504-717f93f5f2c1" providerId="ADAL" clId="{1806622C-302F-436F-B29E-5A56C7FF964C}" dt="2023-02-12T11:11:57.015" v="1831"/>
          <ac:cxnSpMkLst>
            <pc:docMk/>
            <pc:sldMk cId="2157926336" sldId="301"/>
            <ac:cxnSpMk id="170" creationId="{CDED6B4F-8BB3-64D2-D397-DEFCE670689A}"/>
          </ac:cxnSpMkLst>
        </pc:cxnChg>
        <pc:cxnChg chg="mod">
          <ac:chgData name="李　加一" userId="57c7aacc-bf7d-4fb4-8504-717f93f5f2c1" providerId="ADAL" clId="{1806622C-302F-436F-B29E-5A56C7FF964C}" dt="2023-02-12T11:11:57.015" v="1831"/>
          <ac:cxnSpMkLst>
            <pc:docMk/>
            <pc:sldMk cId="2157926336" sldId="301"/>
            <ac:cxnSpMk id="173" creationId="{E09FD71D-8DE9-50D8-3E14-F8F4158EACE3}"/>
          </ac:cxnSpMkLst>
        </pc:cxnChg>
        <pc:cxnChg chg="mod">
          <ac:chgData name="李　加一" userId="57c7aacc-bf7d-4fb4-8504-717f93f5f2c1" providerId="ADAL" clId="{1806622C-302F-436F-B29E-5A56C7FF964C}" dt="2023-02-12T11:11:57.015" v="1831"/>
          <ac:cxnSpMkLst>
            <pc:docMk/>
            <pc:sldMk cId="2157926336" sldId="301"/>
            <ac:cxnSpMk id="174" creationId="{0AC10573-CC42-BB46-C9B4-D157EBAFDD9E}"/>
          </ac:cxnSpMkLst>
        </pc:cxnChg>
        <pc:cxnChg chg="mod">
          <ac:chgData name="李　加一" userId="57c7aacc-bf7d-4fb4-8504-717f93f5f2c1" providerId="ADAL" clId="{1806622C-302F-436F-B29E-5A56C7FF964C}" dt="2023-02-12T11:11:57.015" v="1831"/>
          <ac:cxnSpMkLst>
            <pc:docMk/>
            <pc:sldMk cId="2157926336" sldId="301"/>
            <ac:cxnSpMk id="177" creationId="{18F214ED-76DC-31C3-0C56-ED604E237663}"/>
          </ac:cxnSpMkLst>
        </pc:cxnChg>
        <pc:cxnChg chg="mod">
          <ac:chgData name="李　加一" userId="57c7aacc-bf7d-4fb4-8504-717f93f5f2c1" providerId="ADAL" clId="{1806622C-302F-436F-B29E-5A56C7FF964C}" dt="2023-02-12T11:11:57.015" v="1831"/>
          <ac:cxnSpMkLst>
            <pc:docMk/>
            <pc:sldMk cId="2157926336" sldId="301"/>
            <ac:cxnSpMk id="178" creationId="{D40C52F3-455C-41DC-31D9-8FFBAC0CDF9C}"/>
          </ac:cxnSpMkLst>
        </pc:cxnChg>
        <pc:cxnChg chg="mod">
          <ac:chgData name="李　加一" userId="57c7aacc-bf7d-4fb4-8504-717f93f5f2c1" providerId="ADAL" clId="{1806622C-302F-436F-B29E-5A56C7FF964C}" dt="2023-02-12T11:11:57.015" v="1831"/>
          <ac:cxnSpMkLst>
            <pc:docMk/>
            <pc:sldMk cId="2157926336" sldId="301"/>
            <ac:cxnSpMk id="181" creationId="{9B1853E8-F2AB-9D91-6258-7E15997739FC}"/>
          </ac:cxnSpMkLst>
        </pc:cxnChg>
        <pc:cxnChg chg="mod">
          <ac:chgData name="李　加一" userId="57c7aacc-bf7d-4fb4-8504-717f93f5f2c1" providerId="ADAL" clId="{1806622C-302F-436F-B29E-5A56C7FF964C}" dt="2023-02-12T11:11:57.015" v="1831"/>
          <ac:cxnSpMkLst>
            <pc:docMk/>
            <pc:sldMk cId="2157926336" sldId="301"/>
            <ac:cxnSpMk id="182" creationId="{D87DD2C5-61D6-B654-E95B-8C42F84EEA39}"/>
          </ac:cxnSpMkLst>
        </pc:cxnChg>
        <pc:cxnChg chg="mod">
          <ac:chgData name="李　加一" userId="57c7aacc-bf7d-4fb4-8504-717f93f5f2c1" providerId="ADAL" clId="{1806622C-302F-436F-B29E-5A56C7FF964C}" dt="2023-02-12T11:11:57.015" v="1831"/>
          <ac:cxnSpMkLst>
            <pc:docMk/>
            <pc:sldMk cId="2157926336" sldId="301"/>
            <ac:cxnSpMk id="185" creationId="{7C5FFC98-EA65-A97A-E3BD-BDD1D6F00D3D}"/>
          </ac:cxnSpMkLst>
        </pc:cxnChg>
        <pc:cxnChg chg="mod">
          <ac:chgData name="李　加一" userId="57c7aacc-bf7d-4fb4-8504-717f93f5f2c1" providerId="ADAL" clId="{1806622C-302F-436F-B29E-5A56C7FF964C}" dt="2023-02-12T11:11:57.015" v="1831"/>
          <ac:cxnSpMkLst>
            <pc:docMk/>
            <pc:sldMk cId="2157926336" sldId="301"/>
            <ac:cxnSpMk id="186" creationId="{16DD02DE-7ACD-9EC0-4B74-2EE8B000B0A9}"/>
          </ac:cxnSpMkLst>
        </pc:cxnChg>
        <pc:cxnChg chg="mod">
          <ac:chgData name="李　加一" userId="57c7aacc-bf7d-4fb4-8504-717f93f5f2c1" providerId="ADAL" clId="{1806622C-302F-436F-B29E-5A56C7FF964C}" dt="2023-02-12T11:11:57.015" v="1831"/>
          <ac:cxnSpMkLst>
            <pc:docMk/>
            <pc:sldMk cId="2157926336" sldId="301"/>
            <ac:cxnSpMk id="189" creationId="{9693B9D2-E0A9-F88D-EEAF-2865A194CE18}"/>
          </ac:cxnSpMkLst>
        </pc:cxnChg>
        <pc:cxnChg chg="mod">
          <ac:chgData name="李　加一" userId="57c7aacc-bf7d-4fb4-8504-717f93f5f2c1" providerId="ADAL" clId="{1806622C-302F-436F-B29E-5A56C7FF964C}" dt="2023-02-12T11:11:57.015" v="1831"/>
          <ac:cxnSpMkLst>
            <pc:docMk/>
            <pc:sldMk cId="2157926336" sldId="301"/>
            <ac:cxnSpMk id="190" creationId="{7D927A89-17BC-5D15-4905-D568CE444D15}"/>
          </ac:cxnSpMkLst>
        </pc:cxnChg>
        <pc:cxnChg chg="mod">
          <ac:chgData name="李　加一" userId="57c7aacc-bf7d-4fb4-8504-717f93f5f2c1" providerId="ADAL" clId="{1806622C-302F-436F-B29E-5A56C7FF964C}" dt="2023-02-12T11:11:57.015" v="1831"/>
          <ac:cxnSpMkLst>
            <pc:docMk/>
            <pc:sldMk cId="2157926336" sldId="301"/>
            <ac:cxnSpMk id="193" creationId="{D2E02EB9-B801-A39B-5D35-82A7E7F60D0A}"/>
          </ac:cxnSpMkLst>
        </pc:cxnChg>
        <pc:cxnChg chg="mod">
          <ac:chgData name="李　加一" userId="57c7aacc-bf7d-4fb4-8504-717f93f5f2c1" providerId="ADAL" clId="{1806622C-302F-436F-B29E-5A56C7FF964C}" dt="2023-02-12T11:11:57.015" v="1831"/>
          <ac:cxnSpMkLst>
            <pc:docMk/>
            <pc:sldMk cId="2157926336" sldId="301"/>
            <ac:cxnSpMk id="194" creationId="{F783DC8F-7FD6-58ED-A976-756E74FB8396}"/>
          </ac:cxnSpMkLst>
        </pc:cxnChg>
        <pc:cxnChg chg="mod">
          <ac:chgData name="李　加一" userId="57c7aacc-bf7d-4fb4-8504-717f93f5f2c1" providerId="ADAL" clId="{1806622C-302F-436F-B29E-5A56C7FF964C}" dt="2023-02-12T11:11:57.015" v="1831"/>
          <ac:cxnSpMkLst>
            <pc:docMk/>
            <pc:sldMk cId="2157926336" sldId="301"/>
            <ac:cxnSpMk id="197" creationId="{F663A500-6E84-2C37-6C4B-5FF028F97C6A}"/>
          </ac:cxnSpMkLst>
        </pc:cxnChg>
        <pc:cxnChg chg="mod">
          <ac:chgData name="李　加一" userId="57c7aacc-bf7d-4fb4-8504-717f93f5f2c1" providerId="ADAL" clId="{1806622C-302F-436F-B29E-5A56C7FF964C}" dt="2023-02-12T11:11:57.015" v="1831"/>
          <ac:cxnSpMkLst>
            <pc:docMk/>
            <pc:sldMk cId="2157926336" sldId="301"/>
            <ac:cxnSpMk id="198" creationId="{157A8FBD-213E-092A-704B-8C129A1E2FC0}"/>
          </ac:cxnSpMkLst>
        </pc:cxnChg>
        <pc:cxnChg chg="mod">
          <ac:chgData name="李　加一" userId="57c7aacc-bf7d-4fb4-8504-717f93f5f2c1" providerId="ADAL" clId="{1806622C-302F-436F-B29E-5A56C7FF964C}" dt="2023-02-12T11:11:57.015" v="1831"/>
          <ac:cxnSpMkLst>
            <pc:docMk/>
            <pc:sldMk cId="2157926336" sldId="301"/>
            <ac:cxnSpMk id="201" creationId="{411CDF87-A68D-54F1-EEFF-D09580F470D8}"/>
          </ac:cxnSpMkLst>
        </pc:cxnChg>
        <pc:cxnChg chg="mod">
          <ac:chgData name="李　加一" userId="57c7aacc-bf7d-4fb4-8504-717f93f5f2c1" providerId="ADAL" clId="{1806622C-302F-436F-B29E-5A56C7FF964C}" dt="2023-02-12T11:11:57.015" v="1831"/>
          <ac:cxnSpMkLst>
            <pc:docMk/>
            <pc:sldMk cId="2157926336" sldId="301"/>
            <ac:cxnSpMk id="202" creationId="{CBBB3858-1C4D-910C-1BBB-BF4A0112CB98}"/>
          </ac:cxnSpMkLst>
        </pc:cxnChg>
        <pc:cxnChg chg="mod">
          <ac:chgData name="李　加一" userId="57c7aacc-bf7d-4fb4-8504-717f93f5f2c1" providerId="ADAL" clId="{1806622C-302F-436F-B29E-5A56C7FF964C}" dt="2023-02-12T11:11:57.015" v="1831"/>
          <ac:cxnSpMkLst>
            <pc:docMk/>
            <pc:sldMk cId="2157926336" sldId="301"/>
            <ac:cxnSpMk id="205" creationId="{6EAAE42F-CE27-5819-67CF-53931B7F9B7F}"/>
          </ac:cxnSpMkLst>
        </pc:cxnChg>
        <pc:cxnChg chg="mod">
          <ac:chgData name="李　加一" userId="57c7aacc-bf7d-4fb4-8504-717f93f5f2c1" providerId="ADAL" clId="{1806622C-302F-436F-B29E-5A56C7FF964C}" dt="2023-02-12T11:11:57.015" v="1831"/>
          <ac:cxnSpMkLst>
            <pc:docMk/>
            <pc:sldMk cId="2157926336" sldId="301"/>
            <ac:cxnSpMk id="206" creationId="{E71070B0-91F3-15D8-5675-B99AFD745D53}"/>
          </ac:cxnSpMkLst>
        </pc:cxnChg>
        <pc:cxnChg chg="mod">
          <ac:chgData name="李　加一" userId="57c7aacc-bf7d-4fb4-8504-717f93f5f2c1" providerId="ADAL" clId="{1806622C-302F-436F-B29E-5A56C7FF964C}" dt="2023-02-12T11:11:57.015" v="1831"/>
          <ac:cxnSpMkLst>
            <pc:docMk/>
            <pc:sldMk cId="2157926336" sldId="301"/>
            <ac:cxnSpMk id="207" creationId="{A73829BA-4332-341D-6B9E-E347A4D5243D}"/>
          </ac:cxnSpMkLst>
        </pc:cxnChg>
        <pc:cxnChg chg="mod">
          <ac:chgData name="李　加一" userId="57c7aacc-bf7d-4fb4-8504-717f93f5f2c1" providerId="ADAL" clId="{1806622C-302F-436F-B29E-5A56C7FF964C}" dt="2023-02-12T11:11:57.015" v="1831"/>
          <ac:cxnSpMkLst>
            <pc:docMk/>
            <pc:sldMk cId="2157926336" sldId="301"/>
            <ac:cxnSpMk id="211" creationId="{A44BE560-B2B3-13F2-A7BB-AB59A9900380}"/>
          </ac:cxnSpMkLst>
        </pc:cxnChg>
        <pc:cxnChg chg="mod">
          <ac:chgData name="李　加一" userId="57c7aacc-bf7d-4fb4-8504-717f93f5f2c1" providerId="ADAL" clId="{1806622C-302F-436F-B29E-5A56C7FF964C}" dt="2023-02-12T11:11:57.015" v="1831"/>
          <ac:cxnSpMkLst>
            <pc:docMk/>
            <pc:sldMk cId="2157926336" sldId="301"/>
            <ac:cxnSpMk id="213" creationId="{B6B56B9A-5EE0-8521-1919-8549BA765DE8}"/>
          </ac:cxnSpMkLst>
        </pc:cxnChg>
        <pc:cxnChg chg="mod">
          <ac:chgData name="李　加一" userId="57c7aacc-bf7d-4fb4-8504-717f93f5f2c1" providerId="ADAL" clId="{1806622C-302F-436F-B29E-5A56C7FF964C}" dt="2023-02-12T11:11:57.015" v="1831"/>
          <ac:cxnSpMkLst>
            <pc:docMk/>
            <pc:sldMk cId="2157926336" sldId="301"/>
            <ac:cxnSpMk id="214" creationId="{B2FE2B0A-4C8E-EE84-547F-6EFB29E20DCB}"/>
          </ac:cxnSpMkLst>
        </pc:cxnChg>
        <pc:cxnChg chg="mod">
          <ac:chgData name="李　加一" userId="57c7aacc-bf7d-4fb4-8504-717f93f5f2c1" providerId="ADAL" clId="{1806622C-302F-436F-B29E-5A56C7FF964C}" dt="2023-02-12T11:11:57.015" v="1831"/>
          <ac:cxnSpMkLst>
            <pc:docMk/>
            <pc:sldMk cId="2157926336" sldId="301"/>
            <ac:cxnSpMk id="215" creationId="{122BECC2-1453-2EA6-BB03-C076A9F458C8}"/>
          </ac:cxnSpMkLst>
        </pc:cxnChg>
        <pc:cxnChg chg="mod">
          <ac:chgData name="李　加一" userId="57c7aacc-bf7d-4fb4-8504-717f93f5f2c1" providerId="ADAL" clId="{1806622C-302F-436F-B29E-5A56C7FF964C}" dt="2023-02-12T11:11:57.015" v="1831"/>
          <ac:cxnSpMkLst>
            <pc:docMk/>
            <pc:sldMk cId="2157926336" sldId="301"/>
            <ac:cxnSpMk id="217" creationId="{5D39B336-670D-D7E6-A501-E0D17494D767}"/>
          </ac:cxnSpMkLst>
        </pc:cxnChg>
        <pc:cxnChg chg="mod">
          <ac:chgData name="李　加一" userId="57c7aacc-bf7d-4fb4-8504-717f93f5f2c1" providerId="ADAL" clId="{1806622C-302F-436F-B29E-5A56C7FF964C}" dt="2023-02-12T11:11:57.015" v="1831"/>
          <ac:cxnSpMkLst>
            <pc:docMk/>
            <pc:sldMk cId="2157926336" sldId="301"/>
            <ac:cxnSpMk id="218" creationId="{8A436476-AA6E-17F1-8859-BFA474A54572}"/>
          </ac:cxnSpMkLst>
        </pc:cxnChg>
        <pc:cxnChg chg="mod">
          <ac:chgData name="李　加一" userId="57c7aacc-bf7d-4fb4-8504-717f93f5f2c1" providerId="ADAL" clId="{1806622C-302F-436F-B29E-5A56C7FF964C}" dt="2023-02-12T11:11:57.015" v="1831"/>
          <ac:cxnSpMkLst>
            <pc:docMk/>
            <pc:sldMk cId="2157926336" sldId="301"/>
            <ac:cxnSpMk id="221" creationId="{8F9ED742-C24A-733E-68FF-06DA66C4A5CA}"/>
          </ac:cxnSpMkLst>
        </pc:cxnChg>
        <pc:cxnChg chg="mod">
          <ac:chgData name="李　加一" userId="57c7aacc-bf7d-4fb4-8504-717f93f5f2c1" providerId="ADAL" clId="{1806622C-302F-436F-B29E-5A56C7FF964C}" dt="2023-02-12T11:11:57.015" v="1831"/>
          <ac:cxnSpMkLst>
            <pc:docMk/>
            <pc:sldMk cId="2157926336" sldId="301"/>
            <ac:cxnSpMk id="222" creationId="{8DCED912-0EFF-6A62-B712-8B46D5E348A9}"/>
          </ac:cxnSpMkLst>
        </pc:cxnChg>
        <pc:cxnChg chg="mod">
          <ac:chgData name="李　加一" userId="57c7aacc-bf7d-4fb4-8504-717f93f5f2c1" providerId="ADAL" clId="{1806622C-302F-436F-B29E-5A56C7FF964C}" dt="2023-02-12T11:11:57.015" v="1831"/>
          <ac:cxnSpMkLst>
            <pc:docMk/>
            <pc:sldMk cId="2157926336" sldId="301"/>
            <ac:cxnSpMk id="225" creationId="{2AD9B886-D920-55A3-56F9-89C39C307D79}"/>
          </ac:cxnSpMkLst>
        </pc:cxnChg>
        <pc:cxnChg chg="mod">
          <ac:chgData name="李　加一" userId="57c7aacc-bf7d-4fb4-8504-717f93f5f2c1" providerId="ADAL" clId="{1806622C-302F-436F-B29E-5A56C7FF964C}" dt="2023-02-12T11:11:57.015" v="1831"/>
          <ac:cxnSpMkLst>
            <pc:docMk/>
            <pc:sldMk cId="2157926336" sldId="301"/>
            <ac:cxnSpMk id="226" creationId="{36D93E17-97E8-E7FF-E2B0-9C0208FF4580}"/>
          </ac:cxnSpMkLst>
        </pc:cxnChg>
        <pc:cxnChg chg="mod">
          <ac:chgData name="李　加一" userId="57c7aacc-bf7d-4fb4-8504-717f93f5f2c1" providerId="ADAL" clId="{1806622C-302F-436F-B29E-5A56C7FF964C}" dt="2023-02-12T11:11:57.015" v="1831"/>
          <ac:cxnSpMkLst>
            <pc:docMk/>
            <pc:sldMk cId="2157926336" sldId="301"/>
            <ac:cxnSpMk id="229" creationId="{76F6A717-0B2E-B74E-3854-D97F825F4D23}"/>
          </ac:cxnSpMkLst>
        </pc:cxnChg>
        <pc:cxnChg chg="mod">
          <ac:chgData name="李　加一" userId="57c7aacc-bf7d-4fb4-8504-717f93f5f2c1" providerId="ADAL" clId="{1806622C-302F-436F-B29E-5A56C7FF964C}" dt="2023-02-12T11:11:57.015" v="1831"/>
          <ac:cxnSpMkLst>
            <pc:docMk/>
            <pc:sldMk cId="2157926336" sldId="301"/>
            <ac:cxnSpMk id="230" creationId="{7C343542-C631-3FFC-0AE8-93F178FCFED1}"/>
          </ac:cxnSpMkLst>
        </pc:cxnChg>
        <pc:cxnChg chg="mod">
          <ac:chgData name="李　加一" userId="57c7aacc-bf7d-4fb4-8504-717f93f5f2c1" providerId="ADAL" clId="{1806622C-302F-436F-B29E-5A56C7FF964C}" dt="2023-02-12T11:11:57.015" v="1831"/>
          <ac:cxnSpMkLst>
            <pc:docMk/>
            <pc:sldMk cId="2157926336" sldId="301"/>
            <ac:cxnSpMk id="233" creationId="{21431F04-9F31-79AC-6997-8C618234D14D}"/>
          </ac:cxnSpMkLst>
        </pc:cxnChg>
        <pc:cxnChg chg="mod">
          <ac:chgData name="李　加一" userId="57c7aacc-bf7d-4fb4-8504-717f93f5f2c1" providerId="ADAL" clId="{1806622C-302F-436F-B29E-5A56C7FF964C}" dt="2023-02-12T11:11:57.015" v="1831"/>
          <ac:cxnSpMkLst>
            <pc:docMk/>
            <pc:sldMk cId="2157926336" sldId="301"/>
            <ac:cxnSpMk id="234" creationId="{F29F261C-146B-2F63-90D0-58A1E7F6A8A2}"/>
          </ac:cxnSpMkLst>
        </pc:cxnChg>
        <pc:cxnChg chg="mod">
          <ac:chgData name="李　加一" userId="57c7aacc-bf7d-4fb4-8504-717f93f5f2c1" providerId="ADAL" clId="{1806622C-302F-436F-B29E-5A56C7FF964C}" dt="2023-02-12T11:11:57.015" v="1831"/>
          <ac:cxnSpMkLst>
            <pc:docMk/>
            <pc:sldMk cId="2157926336" sldId="301"/>
            <ac:cxnSpMk id="237" creationId="{BC0DF733-D1EA-FD4B-9D5E-EDEF9789B855}"/>
          </ac:cxnSpMkLst>
        </pc:cxnChg>
        <pc:cxnChg chg="mod">
          <ac:chgData name="李　加一" userId="57c7aacc-bf7d-4fb4-8504-717f93f5f2c1" providerId="ADAL" clId="{1806622C-302F-436F-B29E-5A56C7FF964C}" dt="2023-02-12T11:11:57.015" v="1831"/>
          <ac:cxnSpMkLst>
            <pc:docMk/>
            <pc:sldMk cId="2157926336" sldId="301"/>
            <ac:cxnSpMk id="238" creationId="{FD5AC1AF-D331-5E38-22E3-098541D423B8}"/>
          </ac:cxnSpMkLst>
        </pc:cxnChg>
        <pc:cxnChg chg="mod">
          <ac:chgData name="李　加一" userId="57c7aacc-bf7d-4fb4-8504-717f93f5f2c1" providerId="ADAL" clId="{1806622C-302F-436F-B29E-5A56C7FF964C}" dt="2023-02-12T11:11:57.015" v="1831"/>
          <ac:cxnSpMkLst>
            <pc:docMk/>
            <pc:sldMk cId="2157926336" sldId="301"/>
            <ac:cxnSpMk id="241" creationId="{699EA2E3-6510-D197-AF46-DA2C1CADA96B}"/>
          </ac:cxnSpMkLst>
        </pc:cxnChg>
        <pc:cxnChg chg="mod">
          <ac:chgData name="李　加一" userId="57c7aacc-bf7d-4fb4-8504-717f93f5f2c1" providerId="ADAL" clId="{1806622C-302F-436F-B29E-5A56C7FF964C}" dt="2023-02-12T11:11:57.015" v="1831"/>
          <ac:cxnSpMkLst>
            <pc:docMk/>
            <pc:sldMk cId="2157926336" sldId="301"/>
            <ac:cxnSpMk id="242" creationId="{24326E1D-7113-0CAB-520A-ADF89633DD70}"/>
          </ac:cxnSpMkLst>
        </pc:cxnChg>
        <pc:cxnChg chg="mod">
          <ac:chgData name="李　加一" userId="57c7aacc-bf7d-4fb4-8504-717f93f5f2c1" providerId="ADAL" clId="{1806622C-302F-436F-B29E-5A56C7FF964C}" dt="2023-02-12T11:11:57.015" v="1831"/>
          <ac:cxnSpMkLst>
            <pc:docMk/>
            <pc:sldMk cId="2157926336" sldId="301"/>
            <ac:cxnSpMk id="245" creationId="{534344DA-F193-CF86-4804-8F362DD37635}"/>
          </ac:cxnSpMkLst>
        </pc:cxnChg>
        <pc:cxnChg chg="mod">
          <ac:chgData name="李　加一" userId="57c7aacc-bf7d-4fb4-8504-717f93f5f2c1" providerId="ADAL" clId="{1806622C-302F-436F-B29E-5A56C7FF964C}" dt="2023-02-12T11:11:57.015" v="1831"/>
          <ac:cxnSpMkLst>
            <pc:docMk/>
            <pc:sldMk cId="2157926336" sldId="301"/>
            <ac:cxnSpMk id="246" creationId="{194B4EB9-D4A7-9DBC-7B21-C339E232944C}"/>
          </ac:cxnSpMkLst>
        </pc:cxnChg>
        <pc:cxnChg chg="mod">
          <ac:chgData name="李　加一" userId="57c7aacc-bf7d-4fb4-8504-717f93f5f2c1" providerId="ADAL" clId="{1806622C-302F-436F-B29E-5A56C7FF964C}" dt="2023-02-12T11:11:57.015" v="1831"/>
          <ac:cxnSpMkLst>
            <pc:docMk/>
            <pc:sldMk cId="2157926336" sldId="301"/>
            <ac:cxnSpMk id="249" creationId="{B243E37A-87B0-8FC0-4899-4B88DABE857C}"/>
          </ac:cxnSpMkLst>
        </pc:cxnChg>
        <pc:cxnChg chg="mod">
          <ac:chgData name="李　加一" userId="57c7aacc-bf7d-4fb4-8504-717f93f5f2c1" providerId="ADAL" clId="{1806622C-302F-436F-B29E-5A56C7FF964C}" dt="2023-02-12T11:11:57.015" v="1831"/>
          <ac:cxnSpMkLst>
            <pc:docMk/>
            <pc:sldMk cId="2157926336" sldId="301"/>
            <ac:cxnSpMk id="250" creationId="{BA808215-A7E9-A2C6-AE0B-D874086025EC}"/>
          </ac:cxnSpMkLst>
        </pc:cxnChg>
      </pc:sldChg>
    </pc:docChg>
  </pc:docChgLst>
  <pc:docChgLst>
    <pc:chgData name="李　加一" userId="57c7aacc-bf7d-4fb4-8504-717f93f5f2c1" providerId="ADAL" clId="{F2E3C4E1-F6E0-40D9-AECA-AD54FB43602A}"/>
    <pc:docChg chg="undo custSel addSld modSld sldOrd">
      <pc:chgData name="李　加一" userId="57c7aacc-bf7d-4fb4-8504-717f93f5f2c1" providerId="ADAL" clId="{F2E3C4E1-F6E0-40D9-AECA-AD54FB43602A}" dt="2023-02-07T07:30:39.603" v="2190" actId="20577"/>
      <pc:docMkLst>
        <pc:docMk/>
      </pc:docMkLst>
      <pc:sldChg chg="modSp mod">
        <pc:chgData name="李　加一" userId="57c7aacc-bf7d-4fb4-8504-717f93f5f2c1" providerId="ADAL" clId="{F2E3C4E1-F6E0-40D9-AECA-AD54FB43602A}" dt="2023-02-07T07:09:42.852" v="2172" actId="20577"/>
        <pc:sldMkLst>
          <pc:docMk/>
          <pc:sldMk cId="3166001281" sldId="257"/>
        </pc:sldMkLst>
        <pc:spChg chg="mod">
          <ac:chgData name="李　加一" userId="57c7aacc-bf7d-4fb4-8504-717f93f5f2c1" providerId="ADAL" clId="{F2E3C4E1-F6E0-40D9-AECA-AD54FB43602A}" dt="2023-02-07T07:09:42.852" v="2172" actId="20577"/>
          <ac:spMkLst>
            <pc:docMk/>
            <pc:sldMk cId="3166001281" sldId="257"/>
            <ac:spMk id="3" creationId="{9D7643A1-DDED-9442-FE7F-33AE811CD0AF}"/>
          </ac:spMkLst>
        </pc:spChg>
      </pc:sldChg>
      <pc:sldChg chg="modSp new mod">
        <pc:chgData name="李　加一" userId="57c7aacc-bf7d-4fb4-8504-717f93f5f2c1" providerId="ADAL" clId="{F2E3C4E1-F6E0-40D9-AECA-AD54FB43602A}" dt="2023-02-06T05:42:16.271" v="445" actId="20577"/>
        <pc:sldMkLst>
          <pc:docMk/>
          <pc:sldMk cId="3024299976" sldId="258"/>
        </pc:sldMkLst>
        <pc:spChg chg="mod">
          <ac:chgData name="李　加一" userId="57c7aacc-bf7d-4fb4-8504-717f93f5f2c1" providerId="ADAL" clId="{F2E3C4E1-F6E0-40D9-AECA-AD54FB43602A}" dt="2023-02-06T05:42:16.271" v="445" actId="20577"/>
          <ac:spMkLst>
            <pc:docMk/>
            <pc:sldMk cId="3024299976" sldId="258"/>
            <ac:spMk id="3" creationId="{5E67F5E0-DEE8-F83A-E312-F4F53FB0A8AE}"/>
          </ac:spMkLst>
        </pc:spChg>
      </pc:sldChg>
      <pc:sldChg chg="modSp new mod ord">
        <pc:chgData name="李　加一" userId="57c7aacc-bf7d-4fb4-8504-717f93f5f2c1" providerId="ADAL" clId="{F2E3C4E1-F6E0-40D9-AECA-AD54FB43602A}" dt="2023-02-06T08:15:22.380" v="1561" actId="20577"/>
        <pc:sldMkLst>
          <pc:docMk/>
          <pc:sldMk cId="1539115045" sldId="259"/>
        </pc:sldMkLst>
        <pc:spChg chg="mod">
          <ac:chgData name="李　加一" userId="57c7aacc-bf7d-4fb4-8504-717f93f5f2c1" providerId="ADAL" clId="{F2E3C4E1-F6E0-40D9-AECA-AD54FB43602A}" dt="2023-02-06T08:15:22.380" v="1561" actId="20577"/>
          <ac:spMkLst>
            <pc:docMk/>
            <pc:sldMk cId="1539115045" sldId="259"/>
            <ac:spMk id="3" creationId="{D47BB2E0-2BBF-1C19-5519-745178B6A958}"/>
          </ac:spMkLst>
        </pc:spChg>
      </pc:sldChg>
      <pc:sldChg chg="modSp new mod ord">
        <pc:chgData name="李　加一" userId="57c7aacc-bf7d-4fb4-8504-717f93f5f2c1" providerId="ADAL" clId="{F2E3C4E1-F6E0-40D9-AECA-AD54FB43602A}" dt="2023-02-07T07:30:24.501" v="2182"/>
        <pc:sldMkLst>
          <pc:docMk/>
          <pc:sldMk cId="4117127832" sldId="260"/>
        </pc:sldMkLst>
        <pc:spChg chg="mod">
          <ac:chgData name="李　加一" userId="57c7aacc-bf7d-4fb4-8504-717f93f5f2c1" providerId="ADAL" clId="{F2E3C4E1-F6E0-40D9-AECA-AD54FB43602A}" dt="2023-02-06T07:03:06.136" v="1305" actId="20577"/>
          <ac:spMkLst>
            <pc:docMk/>
            <pc:sldMk cId="4117127832" sldId="260"/>
            <ac:spMk id="2" creationId="{5D7C7F9B-FBF0-DF70-087D-D22625C4316A}"/>
          </ac:spMkLst>
        </pc:spChg>
        <pc:spChg chg="mod">
          <ac:chgData name="李　加一" userId="57c7aacc-bf7d-4fb4-8504-717f93f5f2c1" providerId="ADAL" clId="{F2E3C4E1-F6E0-40D9-AECA-AD54FB43602A}" dt="2023-02-06T08:28:55.523" v="2083" actId="20577"/>
          <ac:spMkLst>
            <pc:docMk/>
            <pc:sldMk cId="4117127832" sldId="260"/>
            <ac:spMk id="3" creationId="{CCE1EB66-1542-F538-B817-3EED6F0C4A1D}"/>
          </ac:spMkLst>
        </pc:spChg>
      </pc:sldChg>
      <pc:sldChg chg="modSp new mod">
        <pc:chgData name="李　加一" userId="57c7aacc-bf7d-4fb4-8504-717f93f5f2c1" providerId="ADAL" clId="{F2E3C4E1-F6E0-40D9-AECA-AD54FB43602A}" dt="2023-02-07T07:30:11.087" v="2180" actId="20577"/>
        <pc:sldMkLst>
          <pc:docMk/>
          <pc:sldMk cId="1140960678" sldId="261"/>
        </pc:sldMkLst>
        <pc:spChg chg="mod">
          <ac:chgData name="李　加一" userId="57c7aacc-bf7d-4fb4-8504-717f93f5f2c1" providerId="ADAL" clId="{F2E3C4E1-F6E0-40D9-AECA-AD54FB43602A}" dt="2023-02-07T07:30:11.087" v="2180" actId="20577"/>
          <ac:spMkLst>
            <pc:docMk/>
            <pc:sldMk cId="1140960678" sldId="261"/>
            <ac:spMk id="2" creationId="{A8846359-DB58-A621-CAB8-D4A86D33CD0B}"/>
          </ac:spMkLst>
        </pc:spChg>
      </pc:sldChg>
      <pc:sldChg chg="modSp new mod">
        <pc:chgData name="李　加一" userId="57c7aacc-bf7d-4fb4-8504-717f93f5f2c1" providerId="ADAL" clId="{F2E3C4E1-F6E0-40D9-AECA-AD54FB43602A}" dt="2023-02-06T09:23:03.316" v="2123" actId="20577"/>
        <pc:sldMkLst>
          <pc:docMk/>
          <pc:sldMk cId="3397130511" sldId="262"/>
        </pc:sldMkLst>
        <pc:spChg chg="mod">
          <ac:chgData name="李　加一" userId="57c7aacc-bf7d-4fb4-8504-717f93f5f2c1" providerId="ADAL" clId="{F2E3C4E1-F6E0-40D9-AECA-AD54FB43602A}" dt="2023-02-06T09:22:46.495" v="2099" actId="20577"/>
          <ac:spMkLst>
            <pc:docMk/>
            <pc:sldMk cId="3397130511" sldId="262"/>
            <ac:spMk id="2" creationId="{73854934-839C-948D-87E5-2C77C3FF679B}"/>
          </ac:spMkLst>
        </pc:spChg>
        <pc:spChg chg="mod">
          <ac:chgData name="李　加一" userId="57c7aacc-bf7d-4fb4-8504-717f93f5f2c1" providerId="ADAL" clId="{F2E3C4E1-F6E0-40D9-AECA-AD54FB43602A}" dt="2023-02-06T09:23:03.316" v="2123" actId="20577"/>
          <ac:spMkLst>
            <pc:docMk/>
            <pc:sldMk cId="3397130511" sldId="262"/>
            <ac:spMk id="3" creationId="{CE0BEA6F-C219-52D0-5A30-E26AAE9554E8}"/>
          </ac:spMkLst>
        </pc:spChg>
      </pc:sldChg>
      <pc:sldChg chg="modSp new mod ord">
        <pc:chgData name="李　加一" userId="57c7aacc-bf7d-4fb4-8504-717f93f5f2c1" providerId="ADAL" clId="{F2E3C4E1-F6E0-40D9-AECA-AD54FB43602A}" dt="2023-02-06T08:13:59.446" v="1547"/>
        <pc:sldMkLst>
          <pc:docMk/>
          <pc:sldMk cId="4018401574" sldId="263"/>
        </pc:sldMkLst>
        <pc:spChg chg="mod">
          <ac:chgData name="李　加一" userId="57c7aacc-bf7d-4fb4-8504-717f93f5f2c1" providerId="ADAL" clId="{F2E3C4E1-F6E0-40D9-AECA-AD54FB43602A}" dt="2023-02-06T07:24:01.664" v="1330" actId="20577"/>
          <ac:spMkLst>
            <pc:docMk/>
            <pc:sldMk cId="4018401574" sldId="263"/>
            <ac:spMk id="2" creationId="{5D3DE6A8-7587-3435-805E-ADAF21B3998B}"/>
          </ac:spMkLst>
        </pc:spChg>
        <pc:spChg chg="mod">
          <ac:chgData name="李　加一" userId="57c7aacc-bf7d-4fb4-8504-717f93f5f2c1" providerId="ADAL" clId="{F2E3C4E1-F6E0-40D9-AECA-AD54FB43602A}" dt="2023-02-06T07:40:21.760" v="1543" actId="20577"/>
          <ac:spMkLst>
            <pc:docMk/>
            <pc:sldMk cId="4018401574" sldId="263"/>
            <ac:spMk id="3" creationId="{4E26B347-513B-34E8-4E1A-0ECD7B56971A}"/>
          </ac:spMkLst>
        </pc:spChg>
      </pc:sldChg>
      <pc:sldChg chg="modSp new mod">
        <pc:chgData name="李　加一" userId="57c7aacc-bf7d-4fb4-8504-717f93f5f2c1" providerId="ADAL" clId="{F2E3C4E1-F6E0-40D9-AECA-AD54FB43602A}" dt="2023-02-06T08:19:11.683" v="2004" actId="20577"/>
        <pc:sldMkLst>
          <pc:docMk/>
          <pc:sldMk cId="1860778677" sldId="264"/>
        </pc:sldMkLst>
        <pc:spChg chg="mod">
          <ac:chgData name="李　加一" userId="57c7aacc-bf7d-4fb4-8504-717f93f5f2c1" providerId="ADAL" clId="{F2E3C4E1-F6E0-40D9-AECA-AD54FB43602A}" dt="2023-02-06T08:16:22.583" v="1577" actId="20577"/>
          <ac:spMkLst>
            <pc:docMk/>
            <pc:sldMk cId="1860778677" sldId="264"/>
            <ac:spMk id="2" creationId="{E4854473-12A4-545A-B0E7-FCFCF3392A9D}"/>
          </ac:spMkLst>
        </pc:spChg>
        <pc:spChg chg="mod">
          <ac:chgData name="李　加一" userId="57c7aacc-bf7d-4fb4-8504-717f93f5f2c1" providerId="ADAL" clId="{F2E3C4E1-F6E0-40D9-AECA-AD54FB43602A}" dt="2023-02-06T08:19:11.683" v="2004" actId="20577"/>
          <ac:spMkLst>
            <pc:docMk/>
            <pc:sldMk cId="1860778677" sldId="264"/>
            <ac:spMk id="3" creationId="{06D0742E-7BF7-B3FC-6C43-F46C758C0618}"/>
          </ac:spMkLst>
        </pc:spChg>
      </pc:sldChg>
      <pc:sldChg chg="modSp new mod">
        <pc:chgData name="李　加一" userId="57c7aacc-bf7d-4fb4-8504-717f93f5f2c1" providerId="ADAL" clId="{F2E3C4E1-F6E0-40D9-AECA-AD54FB43602A}" dt="2023-02-07T07:30:39.603" v="2190" actId="20577"/>
        <pc:sldMkLst>
          <pc:docMk/>
          <pc:sldMk cId="1156472619" sldId="265"/>
        </pc:sldMkLst>
        <pc:spChg chg="mod">
          <ac:chgData name="李　加一" userId="57c7aacc-bf7d-4fb4-8504-717f93f5f2c1" providerId="ADAL" clId="{F2E3C4E1-F6E0-40D9-AECA-AD54FB43602A}" dt="2023-02-07T07:30:39.603" v="2190" actId="20577"/>
          <ac:spMkLst>
            <pc:docMk/>
            <pc:sldMk cId="1156472619" sldId="265"/>
            <ac:spMk id="2" creationId="{7C1226F2-1B9C-4780-35BF-E1B387246EC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17FA33-044E-40F7-81A3-C5A278727BAA}" type="datetimeFigureOut">
              <a:rPr kumimoji="1" lang="ja-JP" altLang="en-US" smtClean="0"/>
              <a:t>2023/2/13</a:t>
            </a:fld>
            <a:endParaRPr kumimoji="1" lang="ja-JP"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AC8E02-5081-4DBF-A50E-AD36210E4CEB}" type="slidenum">
              <a:rPr kumimoji="1" lang="ja-JP" altLang="en-US" smtClean="0"/>
              <a:t>‹#›</a:t>
            </a:fld>
            <a:endParaRPr kumimoji="1" lang="ja-JP" altLang="en-US"/>
          </a:p>
        </p:txBody>
      </p:sp>
    </p:spTree>
    <p:extLst>
      <p:ext uri="{BB962C8B-B14F-4D97-AF65-F5344CB8AC3E}">
        <p14:creationId xmlns:p14="http://schemas.microsoft.com/office/powerpoint/2010/main" val="30048044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私は</a:t>
            </a:r>
            <a:r>
              <a:rPr lang="zh-CN" altLang="en-US" dirty="0"/>
              <a:t>知能情報工学専攻</a:t>
            </a:r>
            <a:r>
              <a:rPr lang="ja-JP" altLang="en-US" dirty="0"/>
              <a:t>の</a:t>
            </a:r>
            <a:r>
              <a:rPr lang="zh-CN" altLang="en-US" dirty="0"/>
              <a:t>李加一</a:t>
            </a:r>
            <a:r>
              <a:rPr lang="ja-JP" altLang="en-US" dirty="0"/>
              <a:t>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本日、英語で発表させていただきます。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a:t>
            </a:r>
            <a:r>
              <a:rPr lang="en-US" altLang="zh-CN" dirty="0"/>
              <a:t>title of my thesis is </a:t>
            </a:r>
            <a:r>
              <a:rPr lang="en-US" altLang="ja-JP" sz="1200" b="1" dirty="0"/>
              <a:t>Composing Networks Using Dendritic Neural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96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a:t>
            </a:fld>
            <a:endParaRPr kumimoji="1" lang="ja-JP" altLang="en-US"/>
          </a:p>
        </p:txBody>
      </p:sp>
    </p:spTree>
    <p:extLst>
      <p:ext uri="{BB962C8B-B14F-4D97-AF65-F5344CB8AC3E}">
        <p14:creationId xmlns:p14="http://schemas.microsoft.com/office/powerpoint/2010/main" val="1368302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95000"/>
                    <a:lumOff val="5000"/>
                  </a:schemeClr>
                </a:solidFill>
                <a:latin typeface="Times New Roman" panose="02020603050405020304" pitchFamily="18" charset="0"/>
                <a:cs typeface="Times New Roman" panose="02020603050405020304" pitchFamily="18" charset="0"/>
              </a:rPr>
              <a:t>So, </a:t>
            </a:r>
            <a:r>
              <a:rPr lang="en-US" altLang="ja-JP" sz="1200" dirty="0">
                <a:solidFill>
                  <a:schemeClr val="tx1">
                    <a:lumMod val="95000"/>
                    <a:lumOff val="5000"/>
                  </a:schemeClr>
                </a:solidFill>
                <a:latin typeface="Times New Roman" panose="02020603050405020304" pitchFamily="18" charset="0"/>
                <a:cs typeface="Times New Roman" panose="02020603050405020304" pitchFamily="18" charset="0"/>
              </a:rPr>
              <a:t>What limits the DNM composition network</a:t>
            </a:r>
            <a:r>
              <a:rPr lang="zh-CN" altLang="en-US" sz="1200" dirty="0">
                <a:solidFill>
                  <a:schemeClr val="tx1">
                    <a:lumMod val="95000"/>
                    <a:lumOff val="5000"/>
                  </a:schemeClr>
                </a:solidFill>
                <a:latin typeface="Times New Roman" panose="02020603050405020304" pitchFamily="18" charset="0"/>
                <a:cs typeface="Times New Roman" panose="02020603050405020304" pitchFamily="18" charset="0"/>
              </a:rPr>
              <a:t>？</a:t>
            </a:r>
            <a:endParaRPr lang="en-US" altLang="zh-CN" sz="12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The </a:t>
            </a:r>
            <a:r>
              <a:rPr lang="en-US" altLang="ja-JP" sz="1200" b="1" dirty="0">
                <a:latin typeface="Times New Roman" panose="02020603050405020304" pitchFamily="18" charset="0"/>
                <a:cs typeface="Times New Roman" panose="02020603050405020304" pitchFamily="18" charset="0"/>
              </a:rPr>
              <a:t>EA</a:t>
            </a:r>
            <a:r>
              <a:rPr lang="en-US" altLang="ja-JP" sz="1200" dirty="0">
                <a:latin typeface="Times New Roman" panose="02020603050405020304" pitchFamily="18" charset="0"/>
                <a:cs typeface="Times New Roman" panose="02020603050405020304" pitchFamily="18" charset="0"/>
              </a:rPr>
              <a:t> brings higher performance to DNM, but also limits the increase of DNM parameters, thus limiting the use of DNM to build neural networks. </a:t>
            </a:r>
          </a:p>
          <a:p>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The back propagation (BP) algorithm is only applicable in DNM for some simple problems with small input dimensions. Since the DNM dendritic layer uses </a:t>
            </a:r>
            <a:r>
              <a:rPr lang="en-US" altLang="ja-JP" sz="1200" b="1" dirty="0">
                <a:latin typeface="Times New Roman" panose="02020603050405020304" pitchFamily="18" charset="0"/>
                <a:cs typeface="Times New Roman" panose="02020603050405020304" pitchFamily="18" charset="0"/>
              </a:rPr>
              <a:t>accumulative multiplication</a:t>
            </a:r>
            <a:r>
              <a:rPr lang="en-US" altLang="ja-JP" sz="1200" dirty="0">
                <a:latin typeface="Times New Roman" panose="02020603050405020304" pitchFamily="18" charset="0"/>
                <a:cs typeface="Times New Roman" panose="02020603050405020304" pitchFamily="18" charset="0"/>
              </a:rPr>
              <a:t>, which tends to cause gradient clustering during backpropagation.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 time = 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以前的研究为什么不行</a:t>
            </a:r>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 </a:t>
            </a:r>
            <a:r>
              <a:rPr lang="en-US" altLang="zh-CN" dirty="0"/>
              <a:t>related study did not address the problem of forming networks using DNM. It can only compose simple networks with small input dimensions.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altLang="ja-JP"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10</a:t>
            </a:fld>
            <a:endParaRPr kumimoji="1" lang="ja-JP" altLang="en-US"/>
          </a:p>
        </p:txBody>
      </p:sp>
    </p:spTree>
    <p:extLst>
      <p:ext uri="{BB962C8B-B14F-4D97-AF65-F5344CB8AC3E}">
        <p14:creationId xmlns:p14="http://schemas.microsoft.com/office/powerpoint/2010/main" val="1466701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Therefore, if want to use DNM to form a neural network, the following two problems need to be solved:</a:t>
            </a:r>
          </a:p>
          <a:p>
            <a:endParaRPr lang="en-US" altLang="ja-JP" sz="1200" dirty="0">
              <a:latin typeface="Times New Roman" panose="02020603050405020304" pitchFamily="18" charset="0"/>
              <a:cs typeface="Times New Roman" panose="02020603050405020304" pitchFamily="18" charset="0"/>
            </a:endParaRPr>
          </a:p>
          <a:p>
            <a:pPr marL="514350" indent="-514350">
              <a:buAutoNum type="arabicPeriod"/>
            </a:pPr>
            <a:r>
              <a:rPr lang="en-US" altLang="ja-JP" sz="1200" dirty="0">
                <a:latin typeface="Times New Roman" panose="02020603050405020304" pitchFamily="18" charset="0"/>
                <a:cs typeface="Times New Roman" panose="02020603050405020304" pitchFamily="18" charset="0"/>
              </a:rPr>
              <a:t>Use BP algorithm as the learning algorithm of the network.</a:t>
            </a:r>
          </a:p>
          <a:p>
            <a:pPr marL="514350" indent="-514350">
              <a:buAutoNum type="arabicPeriod"/>
            </a:pPr>
            <a:endParaRPr lang="en-US" altLang="ja-JP" sz="1200" dirty="0">
              <a:latin typeface="Times New Roman" panose="02020603050405020304" pitchFamily="18" charset="0"/>
              <a:cs typeface="Times New Roman" panose="02020603050405020304" pitchFamily="18" charset="0"/>
            </a:endParaRPr>
          </a:p>
          <a:p>
            <a:pPr marL="514350" indent="-514350">
              <a:buAutoNum type="arabicPeriod"/>
            </a:pPr>
            <a:r>
              <a:rPr lang="en-US" altLang="ja-JP" sz="1200" dirty="0">
                <a:latin typeface="Times New Roman" panose="02020603050405020304" pitchFamily="18" charset="0"/>
                <a:cs typeface="Times New Roman" panose="02020603050405020304" pitchFamily="18" charset="0"/>
              </a:rPr>
              <a:t>Remove the </a:t>
            </a:r>
            <a:r>
              <a:rPr lang="en-US" altLang="ja-JP" sz="1200" b="1" dirty="0">
                <a:latin typeface="Times New Roman" panose="02020603050405020304" pitchFamily="18" charset="0"/>
                <a:cs typeface="Times New Roman" panose="02020603050405020304" pitchFamily="18" charset="0"/>
              </a:rPr>
              <a:t>accumulative</a:t>
            </a:r>
            <a:r>
              <a:rPr lang="en-US" altLang="ja-JP" sz="1200" dirty="0">
                <a:latin typeface="Times New Roman" panose="02020603050405020304" pitchFamily="18" charset="0"/>
                <a:cs typeface="Times New Roman" panose="02020603050405020304" pitchFamily="18" charset="0"/>
              </a:rPr>
              <a:t> </a:t>
            </a:r>
            <a:r>
              <a:rPr lang="en-US" altLang="ja-JP" sz="1200" b="1" dirty="0">
                <a:latin typeface="Times New Roman" panose="02020603050405020304" pitchFamily="18" charset="0"/>
                <a:cs typeface="Times New Roman" panose="02020603050405020304" pitchFamily="18" charset="0"/>
              </a:rPr>
              <a:t>multiplication</a:t>
            </a:r>
            <a:r>
              <a:rPr lang="en-US" altLang="ja-JP" sz="1200" dirty="0">
                <a:latin typeface="Times New Roman" panose="02020603050405020304" pitchFamily="18" charset="0"/>
                <a:cs typeface="Times New Roman" panose="02020603050405020304" pitchFamily="18" charset="0"/>
              </a:rPr>
              <a:t> from the dendritic layer of DNM.</a:t>
            </a:r>
            <a:endParaRPr lang="ja-JP" altLang="en-US" sz="1200" dirty="0">
              <a:latin typeface="Times New Roman" panose="02020603050405020304" pitchFamily="18" charset="0"/>
              <a:cs typeface="Times New Roman" panose="02020603050405020304" pitchFamily="18" charset="0"/>
            </a:endParaRPr>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time = </a:t>
            </a:r>
            <a:r>
              <a:rPr lang="en-US" altLang="zh-CN" dirty="0"/>
              <a:t>6</a:t>
            </a:r>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11</a:t>
            </a:fld>
            <a:endParaRPr kumimoji="1" lang="ja-JP" altLang="en-US"/>
          </a:p>
        </p:txBody>
      </p:sp>
    </p:spTree>
    <p:extLst>
      <p:ext uri="{BB962C8B-B14F-4D97-AF65-F5344CB8AC3E}">
        <p14:creationId xmlns:p14="http://schemas.microsoft.com/office/powerpoint/2010/main" val="3233022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an improved DNM called DNM-M, which can be trained with the BP algorithm.</a:t>
            </a:r>
          </a:p>
          <a:p>
            <a:endParaRPr lang="en-US" altLang="zh-CN" dirty="0"/>
          </a:p>
          <a:p>
            <a:r>
              <a:rPr lang="en-US" altLang="ja-JP" sz="1200" dirty="0">
                <a:latin typeface="Times New Roman" panose="02020603050405020304" pitchFamily="18" charset="0"/>
                <a:cs typeface="Times New Roman" panose="02020603050405020304" pitchFamily="18" charset="0"/>
              </a:rPr>
              <a:t>As shown in the </a:t>
            </a:r>
            <a:r>
              <a:rPr lang="en-US" altLang="zh-CN" sz="1200" dirty="0">
                <a:latin typeface="Times New Roman" panose="02020603050405020304" pitchFamily="18" charset="0"/>
                <a:cs typeface="Times New Roman" panose="02020603050405020304" pitchFamily="18" charset="0"/>
              </a:rPr>
              <a:t>table</a:t>
            </a:r>
            <a:r>
              <a:rPr lang="en-US" altLang="ja-JP" sz="1200" dirty="0">
                <a:latin typeface="Times New Roman" panose="02020603050405020304" pitchFamily="18" charset="0"/>
                <a:cs typeface="Times New Roman" panose="02020603050405020304" pitchFamily="18" charset="0"/>
              </a:rPr>
              <a:t>, the dendritic layer of the traditional DNM uses </a:t>
            </a:r>
            <a:r>
              <a:rPr lang="en-US" altLang="zh-CN" sz="1200" dirty="0">
                <a:latin typeface="Times New Roman" panose="02020603050405020304" pitchFamily="18" charset="0"/>
                <a:cs typeface="Times New Roman" panose="02020603050405020304" pitchFamily="18" charset="0"/>
              </a:rPr>
              <a:t>ac</a:t>
            </a:r>
            <a:r>
              <a:rPr lang="en-US" altLang="ja-JP" sz="1200" dirty="0">
                <a:latin typeface="Times New Roman" panose="02020603050405020304" pitchFamily="18" charset="0"/>
                <a:cs typeface="Times New Roman" panose="02020603050405020304" pitchFamily="18" charset="0"/>
              </a:rPr>
              <a:t>cumulative multiplication. And the learning algorithm usually use evolutionary algorithm.</a:t>
            </a:r>
          </a:p>
          <a:p>
            <a:endParaRPr lang="en-US" altLang="ja-JP"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O</a:t>
            </a:r>
            <a:r>
              <a:rPr lang="en-US" altLang="ja-JP" sz="1200" dirty="0">
                <a:latin typeface="Times New Roman" panose="02020603050405020304" pitchFamily="18" charset="0"/>
                <a:cs typeface="Times New Roman" panose="02020603050405020304" pitchFamily="18" charset="0"/>
              </a:rPr>
              <a:t>ur proposed DNM-M changes the accumulative multiplication to accumulation. </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But accumulation lacks the nonlinear processing of information. So, we propose the Mask mechanism for increasing the computational capability of the dendritic layer.</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time = 7</a:t>
            </a:r>
            <a:endParaRPr lang="en-US" altLang="ja-JP" sz="1200" dirty="0">
              <a:latin typeface="Times New Roman" panose="02020603050405020304" pitchFamily="18" charset="0"/>
              <a:cs typeface="Times New Roman" panose="02020603050405020304" pitchFamily="18" charset="0"/>
            </a:endParaRPr>
          </a:p>
          <a:p>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12</a:t>
            </a:fld>
            <a:endParaRPr kumimoji="1" lang="ja-JP" altLang="en-US"/>
          </a:p>
        </p:txBody>
      </p:sp>
    </p:spTree>
    <p:extLst>
      <p:ext uri="{BB962C8B-B14F-4D97-AF65-F5344CB8AC3E}">
        <p14:creationId xmlns:p14="http://schemas.microsoft.com/office/powerpoint/2010/main" val="343888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This picture shows the structure of DNM-M. And we list the formulas for each layer of DNM-M.</a:t>
            </a:r>
          </a:p>
          <a:p>
            <a:endParaRPr lang="en-US" altLang="ja-JP" dirty="0"/>
          </a:p>
          <a:p>
            <a:r>
              <a:rPr lang="en-US" altLang="zh-CN" dirty="0"/>
              <a:t>We </a:t>
            </a:r>
            <a:r>
              <a:rPr lang="en-US" altLang="ja-JP" dirty="0"/>
              <a:t>multiply Mask with the information from the synaptic layer and summarize the information on the dendrites using accumulation.</a:t>
            </a:r>
          </a:p>
          <a:p>
            <a:endParaRPr lang="en-US" altLang="ja-JP" dirty="0"/>
          </a:p>
          <a:p>
            <a:endParaRPr lang="en-US" altLang="ja-JP" dirty="0"/>
          </a:p>
          <a:p>
            <a:r>
              <a:rPr lang="en-US" altLang="ja-JP" dirty="0"/>
              <a:t>### </a:t>
            </a:r>
            <a:r>
              <a:rPr lang="zh-CN" altLang="en-US" dirty="0"/>
              <a:t>解释</a:t>
            </a:r>
            <a:r>
              <a:rPr lang="en-US" altLang="zh-CN" dirty="0"/>
              <a:t>DNM-M</a:t>
            </a:r>
            <a:endParaRPr lang="en-US" altLang="ja-JP" dirty="0"/>
          </a:p>
          <a:p>
            <a:r>
              <a:rPr lang="en-US" altLang="ja-JP" dirty="0"/>
              <a:t>In the synaptic layer, we use a sigmoid function to process the input X.</a:t>
            </a:r>
          </a:p>
          <a:p>
            <a:endParaRPr lang="en-US" altLang="ja-JP" dirty="0"/>
          </a:p>
          <a:p>
            <a:r>
              <a:rPr lang="en-US" altLang="ja-JP" dirty="0"/>
              <a:t>In the dendritic layer, we multiply Mask with the information from the synaptic layer and summarize the information on the dendrites using accumulation.</a:t>
            </a:r>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In the Soma layer, we used a sigmoid function transformation for each dendritic layer and summed the results using accumulation.</a:t>
            </a:r>
          </a:p>
          <a:p>
            <a:endParaRPr lang="en-US" altLang="ja-JP" dirty="0"/>
          </a:p>
          <a:p>
            <a:r>
              <a:rPr lang="en-US" altLang="ja-JP" dirty="0"/>
              <a:t># time = </a:t>
            </a:r>
            <a:r>
              <a:rPr lang="en-US" altLang="zh-CN" dirty="0"/>
              <a:t>7.5</a:t>
            </a:r>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13</a:t>
            </a:fld>
            <a:endParaRPr kumimoji="1" lang="ja-JP" altLang="en-US"/>
          </a:p>
        </p:txBody>
      </p:sp>
    </p:spTree>
    <p:extLst>
      <p:ext uri="{BB962C8B-B14F-4D97-AF65-F5344CB8AC3E}">
        <p14:creationId xmlns:p14="http://schemas.microsoft.com/office/powerpoint/2010/main" val="2687066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Now, We can use DNM-M as the basic unit to compose a neural network, thereby solving the problem that is difficult to be solved with a single DNM.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Next, we introduce the three types of networks we propose. They can be used to solve different problems. They are </a:t>
            </a:r>
            <a:r>
              <a:rPr lang="en-US" altLang="ja-JP" sz="1200" b="1" dirty="0">
                <a:latin typeface="Times New Roman" panose="02020603050405020304" pitchFamily="18" charset="0"/>
                <a:cs typeface="Times New Roman" panose="02020603050405020304" pitchFamily="18" charset="0"/>
              </a:rPr>
              <a:t>MDNM, </a:t>
            </a:r>
            <a:r>
              <a:rPr lang="en-US" altLang="ja-JP" sz="1200" b="1" dirty="0" err="1">
                <a:latin typeface="Times New Roman" panose="02020603050405020304" pitchFamily="18" charset="0"/>
                <a:cs typeface="Times New Roman" panose="02020603050405020304" pitchFamily="18" charset="0"/>
              </a:rPr>
              <a:t>DResNet</a:t>
            </a:r>
            <a:r>
              <a:rPr lang="en-US" altLang="ja-JP" sz="1200" b="1" dirty="0">
                <a:latin typeface="Times New Roman" panose="02020603050405020304" pitchFamily="18" charset="0"/>
                <a:cs typeface="Times New Roman" panose="02020603050405020304" pitchFamily="18" charset="0"/>
              </a:rPr>
              <a:t>, and RDNN</a:t>
            </a:r>
            <a:r>
              <a:rPr lang="en-US" altLang="ja-JP" sz="1200" dirty="0">
                <a:latin typeface="Times New Roman" panose="02020603050405020304" pitchFamily="18" charset="0"/>
                <a:cs typeface="Times New Roman" panose="02020603050405020304" pitchFamily="18" charset="0"/>
              </a:rPr>
              <a:t>.</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For easier understanding, we present the corresponding experiments after each model is introduced.</a:t>
            </a:r>
          </a:p>
          <a:p>
            <a:endParaRPr lang="en-US" altLang="ja-JP" sz="1200" dirty="0">
              <a:latin typeface="Times New Roman" panose="02020603050405020304" pitchFamily="18" charset="0"/>
              <a:cs typeface="Times New Roman" panose="02020603050405020304" pitchFamily="18" charset="0"/>
            </a:endParaRPr>
          </a:p>
          <a:p>
            <a:r>
              <a:rPr lang="en-US" altLang="ja-JP" dirty="0"/>
              <a:t># time = 8.5</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(We designed DNM-M with the ability to build complex neural networks.)</a:t>
            </a:r>
          </a:p>
          <a:p>
            <a:endParaRPr lang="en-US" altLang="ja-JP" sz="1200" dirty="0">
              <a:latin typeface="Times New Roman" panose="02020603050405020304" pitchFamily="18" charset="0"/>
              <a:cs typeface="Times New Roman" panose="02020603050405020304" pitchFamily="18" charset="0"/>
            </a:endParaRPr>
          </a:p>
          <a:p>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14</a:t>
            </a:fld>
            <a:endParaRPr kumimoji="1" lang="ja-JP" altLang="en-US"/>
          </a:p>
        </p:txBody>
      </p:sp>
    </p:spTree>
    <p:extLst>
      <p:ext uri="{BB962C8B-B14F-4D97-AF65-F5344CB8AC3E}">
        <p14:creationId xmlns:p14="http://schemas.microsoft.com/office/powerpoint/2010/main" val="14975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The multilayer perceptron (MLP) is one of the most superficial types of neural network</a:t>
            </a:r>
            <a:r>
              <a:rPr lang="en-US" altLang="zh-CN" dirty="0"/>
              <a:t>s</a:t>
            </a:r>
            <a:r>
              <a:rPr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Therefore, we use DNM-M as the base neuron to build a Multilayer Dendritic Neural Model (MDNM). This model is similar to MLP but has improved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time = 8.9</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15</a:t>
            </a:fld>
            <a:endParaRPr kumimoji="1" lang="ja-JP" altLang="en-US"/>
          </a:p>
        </p:txBody>
      </p:sp>
    </p:spTree>
    <p:extLst>
      <p:ext uri="{BB962C8B-B14F-4D97-AF65-F5344CB8AC3E}">
        <p14:creationId xmlns:p14="http://schemas.microsoft.com/office/powerpoint/2010/main" val="1704264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 shows the structure of MDNM with two layers of DNM-M units.</a:t>
            </a:r>
          </a:p>
          <a:p>
            <a:endParaRPr lang="en-US" altLang="zh-CN" dirty="0"/>
          </a:p>
          <a:p>
            <a:r>
              <a:rPr lang="en-US" altLang="zh-CN" dirty="0"/>
              <a:t>The first layer uses h DNMs to process the input information, and the output of the first layer is used as input to the second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time = 9.3</a:t>
            </a:r>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a:t>
            </a:r>
            <a:r>
              <a:rPr lang="en-US" altLang="zh-CN" dirty="0"/>
              <a:t>MDNM</a:t>
            </a:r>
            <a:r>
              <a:rPr lang="zh-CN" altLang="en-US" dirty="0"/>
              <a:t>参数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use the simplest two-layer MDNM for our experiments, with the size of the first layer as 32 and the second layer as the output layer, which is set to 2 because these are binary classification problems. The M of MDNM and DNMs are set to 5.</a:t>
            </a: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16</a:t>
            </a:fld>
            <a:endParaRPr kumimoji="1" lang="ja-JP" altLang="en-US"/>
          </a:p>
        </p:txBody>
      </p:sp>
    </p:spTree>
    <p:extLst>
      <p:ext uri="{BB962C8B-B14F-4D97-AF65-F5344CB8AC3E}">
        <p14:creationId xmlns:p14="http://schemas.microsoft.com/office/powerpoint/2010/main" val="4291574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experimented MDNM with other comparison models on 13 classification datasets from UCI.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list the accuracy and loss obtained from some datasets in the table. For the full dataset results, please refer to Table 6.1 and Table 6.2 in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ease of understanding, the table on the right shows the best number of each model in the test set for each of the 13 datasets. It can be seen that MDNM performs best in 8 of the data sets, significantly outperforming the other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time = </a:t>
            </a:r>
            <a:r>
              <a:rPr lang="en-US" altLang="zh-CN" dirty="0"/>
              <a:t>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a:t>
            </a:r>
            <a:r>
              <a:rPr lang="en-US" altLang="zh-CN" dirty="0"/>
              <a:t>MDNM</a:t>
            </a:r>
            <a:r>
              <a:rPr lang="zh-CN" altLang="en-US" dirty="0"/>
              <a:t>参数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use the simplest two-layer MDNM for our experiments, with the size of the first layer as 32 and the second layer as the output layer, which is set to 2 because these are binary classification problems. The M of MDNM and DNMs are set to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对比算法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comparison models are MLP with hidden layer size of 32 and 64, DNM-M using BP algorithm and a DNM using differential evolution (DE) algorithm. </a:t>
            </a: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17</a:t>
            </a:fld>
            <a:endParaRPr kumimoji="1" lang="ja-JP" altLang="en-US"/>
          </a:p>
        </p:txBody>
      </p:sp>
    </p:spTree>
    <p:extLst>
      <p:ext uri="{BB962C8B-B14F-4D97-AF65-F5344CB8AC3E}">
        <p14:creationId xmlns:p14="http://schemas.microsoft.com/office/powerpoint/2010/main" val="2981799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In previous research, there have been experiments using CNNs as information extractors and a DNM as classifier. </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We take further on this basis and propose the </a:t>
            </a:r>
            <a:r>
              <a:rPr lang="en-US" altLang="ja-JP" sz="1200" dirty="0" err="1">
                <a:latin typeface="Times New Roman" panose="02020603050405020304" pitchFamily="18" charset="0"/>
                <a:cs typeface="Times New Roman" panose="02020603050405020304" pitchFamily="18" charset="0"/>
              </a:rPr>
              <a:t>DResNet</a:t>
            </a:r>
            <a:r>
              <a:rPr lang="en-US" altLang="ja-JP" sz="1200" dirty="0">
                <a:latin typeface="Times New Roman" panose="02020603050405020304" pitchFamily="18" charset="0"/>
                <a:cs typeface="Times New Roman" panose="02020603050405020304" pitchFamily="18" charset="0"/>
              </a:rPr>
              <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figure shows the structure of </a:t>
            </a:r>
            <a:r>
              <a:rPr lang="en-US" altLang="zh-CN" dirty="0" err="1"/>
              <a:t>DResNet</a:t>
            </a:r>
            <a:r>
              <a:rPr lang="en-US" altLang="zh-CN" dirty="0"/>
              <a:t>, divided into </a:t>
            </a:r>
            <a:r>
              <a:rPr lang="en-US" altLang="zh-CN" dirty="0" err="1"/>
              <a:t>ResNet</a:t>
            </a:r>
            <a:r>
              <a:rPr lang="en-US" altLang="zh-CN" dirty="0"/>
              <a:t> layer </a:t>
            </a:r>
            <a:r>
              <a:rPr lang="en-US" altLang="ja-JP" sz="1200" dirty="0">
                <a:latin typeface="Times New Roman" panose="02020603050405020304" pitchFamily="18" charset="0"/>
                <a:cs typeface="Times New Roman" panose="02020603050405020304" pitchFamily="18" charset="0"/>
              </a:rPr>
              <a:t>as the information extractor</a:t>
            </a:r>
            <a:r>
              <a:rPr lang="en-US" altLang="zh-CN" dirty="0"/>
              <a:t> and DNM </a:t>
            </a:r>
            <a:r>
              <a:rPr lang="en-US" altLang="zh-CN" dirty="0" err="1"/>
              <a:t>layer</a:t>
            </a:r>
            <a:r>
              <a:rPr lang="en-US" altLang="ja-JP" sz="1200" dirty="0" err="1">
                <a:latin typeface="Times New Roman" panose="02020603050405020304" pitchFamily="18" charset="0"/>
                <a:cs typeface="Times New Roman" panose="02020603050405020304" pitchFamily="18" charset="0"/>
              </a:rPr>
              <a:t>as</a:t>
            </a:r>
            <a:r>
              <a:rPr lang="en-US" altLang="ja-JP" sz="1200" dirty="0">
                <a:latin typeface="Times New Roman" panose="02020603050405020304" pitchFamily="18" charset="0"/>
                <a:cs typeface="Times New Roman" panose="02020603050405020304" pitchFamily="18" charset="0"/>
              </a:rPr>
              <a:t> the classifier. </a:t>
            </a:r>
            <a:endParaRPr lang="ja-JP" alt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18</a:t>
            </a:fld>
            <a:endParaRPr kumimoji="1" lang="ja-JP" altLang="en-US"/>
          </a:p>
        </p:txBody>
      </p:sp>
    </p:spTree>
    <p:extLst>
      <p:ext uri="{BB962C8B-B14F-4D97-AF65-F5344CB8AC3E}">
        <p14:creationId xmlns:p14="http://schemas.microsoft.com/office/powerpoint/2010/main" val="2240056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DNM layer, we have improved DNM to better process the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figure shows the structure of the DNM used in </a:t>
            </a:r>
            <a:r>
              <a:rPr lang="en-US" altLang="zh-CN" dirty="0" err="1"/>
              <a:t>DResNet</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replace the Sigmoid function in the traditional DNM with the </a:t>
            </a:r>
            <a:r>
              <a:rPr lang="en-US" altLang="zh-CN" dirty="0" err="1"/>
              <a:t>ReLU</a:t>
            </a:r>
            <a:r>
              <a:rPr lang="en-US" altLang="zh-CN" dirty="0"/>
              <a:t> function and replace the accumulative multiplication of dendritic layer with accumulation.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time =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19</a:t>
            </a:fld>
            <a:endParaRPr kumimoji="1" lang="ja-JP" altLang="en-US"/>
          </a:p>
        </p:txBody>
      </p:sp>
    </p:spTree>
    <p:extLst>
      <p:ext uri="{BB962C8B-B14F-4D97-AF65-F5344CB8AC3E}">
        <p14:creationId xmlns:p14="http://schemas.microsoft.com/office/powerpoint/2010/main" val="615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explain the following 5 sections in detail</a:t>
            </a:r>
            <a:endParaRPr lang="zh-CN"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a:t>
            </a:fld>
            <a:endParaRPr kumimoji="1" lang="ja-JP" altLang="en-US"/>
          </a:p>
        </p:txBody>
      </p:sp>
    </p:spTree>
    <p:extLst>
      <p:ext uri="{BB962C8B-B14F-4D97-AF65-F5344CB8AC3E}">
        <p14:creationId xmlns:p14="http://schemas.microsoft.com/office/powerpoint/2010/main" val="4099082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We used </a:t>
            </a:r>
            <a:r>
              <a:rPr lang="en-US" altLang="ja-JP" sz="1200" dirty="0" err="1">
                <a:latin typeface="Times New Roman" panose="02020603050405020304" pitchFamily="18" charset="0"/>
                <a:cs typeface="Times New Roman" panose="02020603050405020304" pitchFamily="18" charset="0"/>
              </a:rPr>
              <a:t>DResNet</a:t>
            </a:r>
            <a:r>
              <a:rPr lang="en-US" altLang="ja-JP" sz="1200" dirty="0">
                <a:latin typeface="Times New Roman" panose="02020603050405020304" pitchFamily="18" charset="0"/>
                <a:cs typeface="Times New Roman" panose="02020603050405020304" pitchFamily="18" charset="0"/>
              </a:rPr>
              <a:t> to predict the presence with or without COVID-19 by imaging the patient's lungs. We use the COVID-19 Radiography Database from </a:t>
            </a:r>
            <a:r>
              <a:rPr lang="en-US" altLang="ja-JP" sz="1200" dirty="0" err="1">
                <a:latin typeface="Times New Roman" panose="02020603050405020304" pitchFamily="18" charset="0"/>
                <a:cs typeface="Times New Roman" panose="02020603050405020304" pitchFamily="18" charset="0"/>
              </a:rPr>
              <a:t>kaggle</a:t>
            </a:r>
            <a:r>
              <a:rPr lang="en-US" altLang="ja-JP" sz="1200" dirty="0">
                <a:latin typeface="Times New Roman" panose="02020603050405020304" pitchFamily="18" charset="0"/>
                <a:cs typeface="Times New Roman" panose="02020603050405020304" pitchFamily="18" charset="0"/>
              </a:rPr>
              <a:t>.</a:t>
            </a:r>
          </a:p>
          <a:p>
            <a:endParaRPr lang="en-US" altLang="ja-JP" dirty="0"/>
          </a:p>
          <a:p>
            <a:r>
              <a:rPr lang="en-US" altLang="ja-JP" dirty="0"/>
              <a:t>The following table gives the experimental results of </a:t>
            </a:r>
            <a:r>
              <a:rPr lang="en-US" altLang="ja-JP" dirty="0" err="1"/>
              <a:t>DResNet</a:t>
            </a:r>
            <a:r>
              <a:rPr lang="en-US" altLang="ja-JP" dirty="0"/>
              <a:t> with other comparison models on the COVID-19 detection problem.</a:t>
            </a:r>
          </a:p>
          <a:p>
            <a:endParaRPr lang="en-US" altLang="ja-JP" dirty="0"/>
          </a:p>
          <a:p>
            <a:r>
              <a:rPr lang="en-US" altLang="ja-JP" dirty="0"/>
              <a:t>The table shows that in each of the metrics.</a:t>
            </a:r>
            <a:r>
              <a:rPr lang="zh-CN" altLang="en-US" dirty="0"/>
              <a:t> </a:t>
            </a:r>
            <a:r>
              <a:rPr lang="en-US" altLang="ja-JP" dirty="0" err="1"/>
              <a:t>DResNet</a:t>
            </a:r>
            <a:r>
              <a:rPr lang="en-US" altLang="ja-JP" dirty="0"/>
              <a:t> significantly outperforms the other comparison models contain </a:t>
            </a:r>
            <a:r>
              <a:rPr lang="en-US" altLang="ja-JP" dirty="0" err="1"/>
              <a:t>ResNet</a:t>
            </a:r>
            <a:r>
              <a:rPr lang="en-US" altLang="ja-JP" dirty="0"/>
              <a:t>, VGG and Inception.</a:t>
            </a:r>
          </a:p>
          <a:p>
            <a:endParaRPr lang="en-US" altLang="ja-JP" dirty="0"/>
          </a:p>
          <a:p>
            <a:r>
              <a:rPr lang="en-US" altLang="ja-JP" dirty="0"/>
              <a:t># time </a:t>
            </a:r>
            <a:r>
              <a:rPr lang="en-US" altLang="ja-JP"/>
              <a:t>= 11.5</a:t>
            </a:r>
            <a:endParaRPr lang="en-US" altLang="ja-JP" dirty="0"/>
          </a:p>
          <a:p>
            <a:endParaRPr lang="en-US" altLang="ja-JP" dirty="0"/>
          </a:p>
          <a:p>
            <a:r>
              <a:rPr lang="en-US" altLang="ja-JP" dirty="0"/>
              <a:t>### </a:t>
            </a:r>
            <a:r>
              <a:rPr lang="zh-CN" altLang="en-US" dirty="0"/>
              <a:t>数据集划分</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There are 3thousand COVID-19 positive cases and 1million normal cases.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We split the data into a train and a test set with the ratio of 80% and 20%, respectively.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The input images were converted to a size of 224*224 with 3-dimensional channels during data processing.</a:t>
            </a: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20</a:t>
            </a:fld>
            <a:endParaRPr kumimoji="1" lang="ja-JP" altLang="en-US"/>
          </a:p>
        </p:txBody>
      </p:sp>
    </p:spTree>
    <p:extLst>
      <p:ext uri="{BB962C8B-B14F-4D97-AF65-F5344CB8AC3E}">
        <p14:creationId xmlns:p14="http://schemas.microsoft.com/office/powerpoint/2010/main" val="2944065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In this section, we propose a new recurrent neural network using DNM-M as the base unit, which we call recurrent dendritic neural network (RDNN).</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The structure of RDNN is shown in the figure.</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Which </a:t>
            </a:r>
            <a:r>
              <a:rPr lang="en-US" altLang="ja-JP" sz="1200" dirty="0" err="1">
                <a:latin typeface="Times New Roman" panose="02020603050405020304" pitchFamily="18" charset="0"/>
                <a:cs typeface="Times New Roman" panose="02020603050405020304" pitchFamily="18" charset="0"/>
              </a:rPr>
              <a:t>X</a:t>
            </a:r>
            <a:r>
              <a:rPr lang="en-US" altLang="ja-JP" sz="1200" baseline="-25000" dirty="0" err="1">
                <a:latin typeface="Times New Roman" panose="02020603050405020304" pitchFamily="18" charset="0"/>
                <a:cs typeface="Times New Roman" panose="02020603050405020304" pitchFamily="18" charset="0"/>
              </a:rPr>
              <a:t>t</a:t>
            </a:r>
            <a:r>
              <a:rPr lang="en-US" altLang="ja-JP" sz="1200" dirty="0">
                <a:latin typeface="Times New Roman" panose="02020603050405020304" pitchFamily="18" charset="0"/>
                <a:cs typeface="Times New Roman" panose="02020603050405020304" pitchFamily="18" charset="0"/>
              </a:rPr>
              <a:t> represents the input at time t. </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The inputs at different moments are processed by the RDNN cell and passed to the fully connected layer to get the final output.</a:t>
            </a:r>
          </a:p>
          <a:p>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time = 12.3</a:t>
            </a: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21</a:t>
            </a:fld>
            <a:endParaRPr kumimoji="1" lang="ja-JP" altLang="en-US"/>
          </a:p>
        </p:txBody>
      </p:sp>
    </p:spTree>
    <p:extLst>
      <p:ext uri="{BB962C8B-B14F-4D97-AF65-F5344CB8AC3E}">
        <p14:creationId xmlns:p14="http://schemas.microsoft.com/office/powerpoint/2010/main" val="1882873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 shows the structure of the RDNN cell. The structure of RDNN cell is similar to LSTM, but it is built using DNM-M.</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RDNN cell has three gates: </a:t>
            </a:r>
            <a:r>
              <a:rPr lang="en-US" altLang="zh-CN" sz="1200" b="0" dirty="0">
                <a:solidFill>
                  <a:schemeClr val="tx1"/>
                </a:solidFill>
                <a:latin typeface="Times New Roman" panose="02020603050405020304" pitchFamily="18" charset="0"/>
                <a:cs typeface="Times New Roman" panose="02020603050405020304" pitchFamily="18" charset="0"/>
              </a:rPr>
              <a:t>forget gate, Input gate and Output gate.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Times New Roman" panose="02020603050405020304" pitchFamily="18" charset="0"/>
                <a:cs typeface="Times New Roman" panose="02020603050405020304" pitchFamily="18" charset="0"/>
              </a:rPr>
              <a:t>(And C</a:t>
            </a:r>
            <a:r>
              <a:rPr lang="en-US" altLang="zh-CN" sz="1200" b="0" baseline="-25000" dirty="0">
                <a:solidFill>
                  <a:schemeClr val="tx1"/>
                </a:solidFill>
                <a:latin typeface="Times New Roman" panose="02020603050405020304" pitchFamily="18" charset="0"/>
                <a:cs typeface="Times New Roman" panose="02020603050405020304" pitchFamily="18" charset="0"/>
              </a:rPr>
              <a:t>t</a:t>
            </a:r>
            <a:r>
              <a:rPr lang="en-US" altLang="zh-CN" sz="1200" b="0" dirty="0">
                <a:solidFill>
                  <a:schemeClr val="tx1"/>
                </a:solidFill>
                <a:latin typeface="Times New Roman" panose="02020603050405020304" pitchFamily="18" charset="0"/>
                <a:cs typeface="Times New Roman" panose="02020603050405020304" pitchFamily="18" charset="0"/>
              </a:rPr>
              <a:t> for adding information to long-term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Times New Roman" panose="02020603050405020304" pitchFamily="18" charset="0"/>
                <a:cs typeface="Times New Roman" panose="02020603050405020304" pitchFamily="18" charset="0"/>
              </a:rPr>
              <a:t>The formula for RDNN is given on the right.</a:t>
            </a:r>
            <a:endParaRPr lang="zh-CN" altLang="en-US" sz="1200" b="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Times New Roman" panose="02020603050405020304" pitchFamily="18" charset="0"/>
                <a:cs typeface="Times New Roman" panose="02020603050405020304" pitchFamily="18" charset="0"/>
              </a:rPr>
              <a:t># time = 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Times New Roman" panose="02020603050405020304" pitchFamily="18" charset="0"/>
                <a:cs typeface="Times New Roman" panose="02020603050405020304" pitchFamily="18" charset="0"/>
              </a:rPr>
              <a:t>### RDNN </a:t>
            </a:r>
            <a:r>
              <a:rPr lang="zh-CN" altLang="en-US" sz="1200" b="0" dirty="0">
                <a:solidFill>
                  <a:schemeClr val="tx1"/>
                </a:solidFill>
                <a:latin typeface="Times New Roman" panose="02020603050405020304" pitchFamily="18" charset="0"/>
                <a:cs typeface="Times New Roman" panose="02020603050405020304" pitchFamily="18" charset="0"/>
              </a:rPr>
              <a:t>详解</a:t>
            </a:r>
          </a:p>
          <a:p>
            <a:r>
              <a:rPr lang="en-US" altLang="zh-CN" dirty="0"/>
              <a:t>This line </a:t>
            </a:r>
            <a:r>
              <a:rPr lang="en-US" altLang="zh-CN" b="0" dirty="0"/>
              <a:t>represents the long-term memory of RDNN.</a:t>
            </a:r>
          </a:p>
          <a:p>
            <a:r>
              <a:rPr lang="en-US" altLang="zh-CN" sz="1200" b="1" dirty="0">
                <a:solidFill>
                  <a:schemeClr val="tx1"/>
                </a:solidFill>
                <a:latin typeface="Times New Roman" panose="02020603050405020304" pitchFamily="18" charset="0"/>
                <a:cs typeface="Times New Roman" panose="02020603050405020304" pitchFamily="18" charset="0"/>
              </a:rPr>
              <a:t>Forget gate </a:t>
            </a:r>
            <a:r>
              <a:rPr lang="en-US" altLang="zh-CN" sz="1200" b="0" dirty="0">
                <a:solidFill>
                  <a:schemeClr val="tx1"/>
                </a:solidFill>
                <a:latin typeface="Times New Roman" panose="02020603050405020304" pitchFamily="18" charset="0"/>
                <a:cs typeface="Times New Roman" panose="02020603050405020304" pitchFamily="18" charset="0"/>
              </a:rPr>
              <a:t>:  forget gate determines which parts of C</a:t>
            </a:r>
            <a:r>
              <a:rPr lang="en-US" altLang="zh-CN" sz="1200" b="0" baseline="-25000" dirty="0">
                <a:solidFill>
                  <a:schemeClr val="tx1"/>
                </a:solidFill>
                <a:latin typeface="Times New Roman" panose="02020603050405020304" pitchFamily="18" charset="0"/>
                <a:cs typeface="Times New Roman" panose="02020603050405020304" pitchFamily="18" charset="0"/>
              </a:rPr>
              <a:t>t-1(Subtraction)</a:t>
            </a:r>
            <a:r>
              <a:rPr lang="en-US" altLang="zh-CN" sz="1200" b="0" dirty="0">
                <a:solidFill>
                  <a:schemeClr val="tx1"/>
                </a:solidFill>
                <a:latin typeface="Times New Roman" panose="02020603050405020304" pitchFamily="18" charset="0"/>
                <a:cs typeface="Times New Roman" panose="02020603050405020304" pitchFamily="18" charset="0"/>
              </a:rPr>
              <a:t> to keep or forget.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latin typeface="Times New Roman" panose="02020603050405020304" pitchFamily="18" charset="0"/>
                <a:cs typeface="Times New Roman" panose="02020603050405020304" pitchFamily="18" charset="0"/>
              </a:rPr>
              <a:t>Input gate</a:t>
            </a:r>
            <a:r>
              <a:rPr lang="en-US" altLang="zh-CN" sz="1200" b="0" dirty="0">
                <a:solidFill>
                  <a:schemeClr val="tx1"/>
                </a:solidFill>
                <a:latin typeface="Times New Roman" panose="02020603050405020304" pitchFamily="18" charset="0"/>
                <a:cs typeface="Times New Roman" panose="02020603050405020304" pitchFamily="18" charset="0"/>
              </a:rPr>
              <a:t>:</a:t>
            </a:r>
            <a:r>
              <a:rPr lang="zh-CN" altLang="en-US" sz="1200" b="0" dirty="0">
                <a:solidFill>
                  <a:schemeClr val="tx1"/>
                </a:solidFill>
                <a:latin typeface="Times New Roman" panose="02020603050405020304" pitchFamily="18" charset="0"/>
                <a:cs typeface="Times New Roman" panose="02020603050405020304" pitchFamily="18" charset="0"/>
              </a:rPr>
              <a:t> </a:t>
            </a:r>
            <a:r>
              <a:rPr lang="en-US" altLang="zh-CN" sz="1200" b="0" dirty="0">
                <a:solidFill>
                  <a:schemeClr val="tx1"/>
                </a:solidFill>
                <a:latin typeface="Times New Roman" panose="02020603050405020304" pitchFamily="18" charset="0"/>
                <a:cs typeface="Times New Roman" panose="02020603050405020304" pitchFamily="18" charset="0"/>
              </a:rPr>
              <a:t>Input gate determine what new information can be stored in the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latin typeface="Times New Roman" panose="02020603050405020304" pitchFamily="18" charset="0"/>
                <a:cs typeface="Times New Roman" panose="02020603050405020304" pitchFamily="18" charset="0"/>
              </a:rPr>
              <a:t>Short term memory</a:t>
            </a:r>
            <a:r>
              <a:rPr lang="en-US" altLang="zh-CN" sz="1200" b="0" dirty="0">
                <a:solidFill>
                  <a:schemeClr val="tx1"/>
                </a:solidFill>
                <a:latin typeface="Times New Roman" panose="02020603050405020304" pitchFamily="18" charset="0"/>
                <a:cs typeface="Times New Roman" panose="02020603050405020304" pitchFamily="18" charset="0"/>
              </a:rPr>
              <a:t>:</a:t>
            </a:r>
            <a:r>
              <a:rPr lang="zh-CN" altLang="en-US" sz="1200" b="0" dirty="0">
                <a:solidFill>
                  <a:schemeClr val="tx1"/>
                </a:solidFill>
                <a:latin typeface="Times New Roman" panose="02020603050405020304" pitchFamily="18" charset="0"/>
                <a:cs typeface="Times New Roman" panose="02020603050405020304" pitchFamily="18" charset="0"/>
              </a:rPr>
              <a:t> </a:t>
            </a:r>
            <a:r>
              <a:rPr lang="en-US" altLang="zh-CN" b="0" dirty="0"/>
              <a:t> </a:t>
            </a:r>
            <a:r>
              <a:rPr lang="en-US" altLang="zh-CN" sz="1200" b="0" dirty="0">
                <a:solidFill>
                  <a:schemeClr val="tx1"/>
                </a:solidFill>
                <a:latin typeface="Times New Roman" panose="02020603050405020304" pitchFamily="18" charset="0"/>
                <a:cs typeface="Times New Roman" panose="02020603050405020304" pitchFamily="18" charset="0"/>
              </a:rPr>
              <a:t>Short term memory</a:t>
            </a:r>
            <a:r>
              <a:rPr lang="zh-CN" altLang="en-US" sz="1200" b="0" dirty="0">
                <a:solidFill>
                  <a:schemeClr val="tx1"/>
                </a:solidFill>
                <a:latin typeface="Times New Roman" panose="02020603050405020304" pitchFamily="18" charset="0"/>
                <a:cs typeface="Times New Roman" panose="02020603050405020304" pitchFamily="18" charset="0"/>
              </a:rPr>
              <a:t> </a:t>
            </a:r>
            <a:r>
              <a:rPr lang="en-US" altLang="zh-CN" b="0" dirty="0"/>
              <a:t>Generating candidate memories.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latin typeface="Times New Roman" panose="02020603050405020304" pitchFamily="18" charset="0"/>
                <a:cs typeface="Times New Roman" panose="02020603050405020304" pitchFamily="18" charset="0"/>
              </a:rPr>
              <a:t>Output gate:</a:t>
            </a:r>
            <a:r>
              <a:rPr lang="zh-CN" altLang="en-US" sz="1200" b="1" dirty="0">
                <a:solidFill>
                  <a:schemeClr val="tx1"/>
                </a:solidFill>
                <a:latin typeface="Times New Roman" panose="02020603050405020304" pitchFamily="18" charset="0"/>
                <a:cs typeface="Times New Roman" panose="02020603050405020304" pitchFamily="18" charset="0"/>
              </a:rPr>
              <a:t> </a:t>
            </a:r>
            <a:r>
              <a:rPr lang="en-US" altLang="zh-CN" sz="1200" b="0" dirty="0">
                <a:solidFill>
                  <a:schemeClr val="tx1"/>
                </a:solidFill>
                <a:latin typeface="Times New Roman" panose="02020603050405020304" pitchFamily="18" charset="0"/>
                <a:cs typeface="Times New Roman" panose="02020603050405020304" pitchFamily="18" charset="0"/>
              </a:rPr>
              <a:t>Output gates determine which part of long-term memory needs to be output.</a:t>
            </a:r>
            <a:endParaRPr lang="en-US" altLang="zh-CN" dirty="0"/>
          </a:p>
          <a:p>
            <a:endParaRPr lang="en-US" altLang="zh-CN" dirty="0"/>
          </a:p>
          <a:p>
            <a:endParaRPr lang="en-US" altLang="zh-CN" dirty="0"/>
          </a:p>
          <a:p>
            <a:r>
              <a:rPr lang="en-US" altLang="zh-CN" dirty="0"/>
              <a:t># C </a:t>
            </a:r>
            <a:r>
              <a:rPr lang="zh-CN" altLang="en-US" dirty="0"/>
              <a:t>和 </a:t>
            </a:r>
            <a:r>
              <a:rPr lang="en-US" altLang="zh-CN" dirty="0"/>
              <a:t>H </a:t>
            </a:r>
            <a:r>
              <a:rPr lang="zh-CN" altLang="en-US" dirty="0"/>
              <a:t>代表意义</a:t>
            </a:r>
            <a:endParaRPr lang="en-US" altLang="zh-CN" dirty="0"/>
          </a:p>
          <a:p>
            <a:r>
              <a:rPr lang="en-US" altLang="zh-CN" dirty="0"/>
              <a:t>memory cell Ct−1 and hidden state Ht−1</a:t>
            </a:r>
          </a:p>
          <a:p>
            <a:endParaRPr lang="en-US" altLang="ja-JP" sz="1200" dirty="0">
              <a:latin typeface="Times New Roman" panose="02020603050405020304" pitchFamily="18" charset="0"/>
              <a:cs typeface="Times New Roman" panose="02020603050405020304" pitchFamily="18" charset="0"/>
            </a:endParaRPr>
          </a:p>
          <a:p>
            <a:endParaRPr lang="ja-JP"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22</a:t>
            </a:fld>
            <a:endParaRPr kumimoji="1" lang="ja-JP" altLang="en-US"/>
          </a:p>
        </p:txBody>
      </p:sp>
    </p:spTree>
    <p:extLst>
      <p:ext uri="{BB962C8B-B14F-4D97-AF65-F5344CB8AC3E}">
        <p14:creationId xmlns:p14="http://schemas.microsoft.com/office/powerpoint/2010/main" val="1763566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Next we briefly introduce the </a:t>
            </a:r>
            <a:r>
              <a:rPr lang="en-US" altLang="ja-JP" sz="1200" b="1" dirty="0">
                <a:latin typeface="Times New Roman" panose="02020603050405020304" pitchFamily="18" charset="0"/>
                <a:cs typeface="Times New Roman" panose="02020603050405020304" pitchFamily="18" charset="0"/>
              </a:rPr>
              <a:t>MDNM Cell </a:t>
            </a:r>
            <a:r>
              <a:rPr lang="en-US" altLang="ja-JP" sz="1200" dirty="0">
                <a:latin typeface="Times New Roman" panose="02020603050405020304" pitchFamily="18" charset="0"/>
                <a:cs typeface="Times New Roman" panose="02020603050405020304" pitchFamily="18" charset="0"/>
              </a:rPr>
              <a:t>in the RDNN Cell.</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MDNM Cell consist of multiple DNM-M cells. Unlike the previously mentioned multilayer DNM, in order to improve the computational speed, only a single layer DNM is used in RDNN.</a:t>
            </a:r>
          </a:p>
          <a:p>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time = 13.5</a:t>
            </a:r>
            <a:endParaRPr lang="en-US" altLang="ja-JP"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23</a:t>
            </a:fld>
            <a:endParaRPr kumimoji="1" lang="ja-JP" altLang="en-US"/>
          </a:p>
        </p:txBody>
      </p:sp>
    </p:spTree>
    <p:extLst>
      <p:ext uri="{BB962C8B-B14F-4D97-AF65-F5344CB8AC3E}">
        <p14:creationId xmlns:p14="http://schemas.microsoft.com/office/powerpoint/2010/main" val="3054999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We use RDNN to study the financial time series forecasting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We have used two types of datasets to better analyze the performance of the model. They are </a:t>
            </a:r>
            <a:r>
              <a:rPr lang="en-US" altLang="zh-CN" dirty="0">
                <a:latin typeface="Times New Roman" panose="02020603050405020304" pitchFamily="18" charset="0"/>
                <a:cs typeface="Times New Roman" panose="02020603050405020304" pitchFamily="18" charset="0"/>
              </a:rPr>
              <a:t>Market index dataset and Company stock dataset</a:t>
            </a:r>
            <a:r>
              <a:rPr lang="en-US" altLang="ja-JP" sz="1200" dirty="0">
                <a:latin typeface="Times New Roman" panose="02020603050405020304" pitchFamily="18" charset="0"/>
                <a:cs typeface="Times New Roman" panose="02020603050405020304" pitchFamily="18" charset="0"/>
              </a:rPr>
              <a:t>, respectively.</a:t>
            </a:r>
            <a:endParaRPr lang="ja-JP" altLang="en-US" sz="1200" dirty="0">
              <a:latin typeface="Times New Roman" panose="02020603050405020304" pitchFamily="18" charset="0"/>
              <a:cs typeface="Times New Roman" panose="02020603050405020304" pitchFamily="18" charset="0"/>
            </a:endParaRPr>
          </a:p>
          <a:p>
            <a:r>
              <a:rPr lang="en-US" altLang="zh-CN" dirty="0"/>
              <a:t>The following two tables show the information of the datasets.</a:t>
            </a:r>
          </a:p>
          <a:p>
            <a:endParaRPr lang="en-US" altLang="zh-CN" dirty="0"/>
          </a:p>
          <a:p>
            <a:r>
              <a:rPr lang="en-US" altLang="zh-CN" dirty="0"/>
              <a:t># time = 14.7</a:t>
            </a:r>
          </a:p>
          <a:p>
            <a:endParaRPr lang="en-US" altLang="zh-CN" dirty="0"/>
          </a:p>
          <a:p>
            <a:r>
              <a:rPr lang="en-US" altLang="zh-CN" dirty="0"/>
              <a:t>### </a:t>
            </a:r>
            <a:r>
              <a:rPr lang="zh-CN" altLang="en-US" dirty="0"/>
              <a:t>数据集的特点</a:t>
            </a:r>
            <a:endParaRPr lang="en-US" altLang="zh-CN" dirty="0"/>
          </a:p>
          <a:p>
            <a:r>
              <a:rPr lang="en-US" altLang="zh-CN" dirty="0"/>
              <a:t>The two datasets are stock index data for different countries and some company stock data. The stock index data is recorded monthly with a longer time span but a smaller total data volume. The company stock data is recorded on a daily basis and has a larger amount of data.</a:t>
            </a: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24</a:t>
            </a:fld>
            <a:endParaRPr kumimoji="1" lang="ja-JP" altLang="en-US"/>
          </a:p>
        </p:txBody>
      </p:sp>
    </p:spTree>
    <p:extLst>
      <p:ext uri="{BB962C8B-B14F-4D97-AF65-F5344CB8AC3E}">
        <p14:creationId xmlns:p14="http://schemas.microsoft.com/office/powerpoint/2010/main" val="1127656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RDNN, the number of dendritic layers must be pre-set with hyperparameter M.</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market index dataset, we conducted an experiment in selecting some common pre-defined M values. The result is shown in Table.</a:t>
            </a:r>
          </a:p>
          <a:p>
            <a:endParaRPr lang="en-US" altLang="zh-CN" dirty="0"/>
          </a:p>
          <a:p>
            <a:r>
              <a:rPr lang="en-US" altLang="ja-JP" dirty="0"/>
              <a:t>As we can see from this table, when M is set to 8, the results </a:t>
            </a:r>
            <a:r>
              <a:rPr lang="en-US" altLang="zh-CN" dirty="0"/>
              <a:t>have the highest ranking</a:t>
            </a:r>
            <a:r>
              <a:rPr lang="en-US" altLang="ja-JP" dirty="0"/>
              <a:t>. So we set M to 8 for subsequent experiments.</a:t>
            </a:r>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time = 15</a:t>
            </a: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25</a:t>
            </a:fld>
            <a:endParaRPr kumimoji="1" lang="ja-JP" altLang="en-US"/>
          </a:p>
        </p:txBody>
      </p:sp>
    </p:spTree>
    <p:extLst>
      <p:ext uri="{BB962C8B-B14F-4D97-AF65-F5344CB8AC3E}">
        <p14:creationId xmlns:p14="http://schemas.microsoft.com/office/powerpoint/2010/main" val="3420055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list results</a:t>
            </a:r>
            <a:r>
              <a:rPr lang="en-US" altLang="zh-CN" b="0" i="0" dirty="0">
                <a:solidFill>
                  <a:srgbClr val="202124"/>
                </a:solidFill>
                <a:effectLst/>
                <a:latin typeface="arial" panose="020B0604020202020204" pitchFamily="34" charset="0"/>
              </a:rPr>
              <a:t> </a:t>
            </a:r>
            <a:r>
              <a:rPr lang="en-US" altLang="zh-CN" dirty="0"/>
              <a:t>from some datasets in the table.  For the full dataset results, please refer to Table 6.9 to Table 6.12 in the paper.</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a:latin typeface="Times New Roman" panose="02020603050405020304" pitchFamily="18" charset="0"/>
                <a:cs typeface="Times New Roman" panose="02020603050405020304" pitchFamily="18" charset="0"/>
              </a:rPr>
              <a:t>We use some popular timing prediction algorithms for comparison.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lang="en-US" altLang="ja-JP" dirty="0"/>
              <a:t># time = 15.8</a:t>
            </a:r>
          </a:p>
          <a:p>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 </a:t>
            </a:r>
            <a:r>
              <a:rPr lang="zh-CN" altLang="en-US" b="0" dirty="0">
                <a:solidFill>
                  <a:srgbClr val="D4D4D4"/>
                </a:solidFill>
                <a:effectLst/>
                <a:latin typeface="Consolas" panose="020B0609020204030204" pitchFamily="49" charset="0"/>
              </a:rPr>
              <a:t>对比算法</a:t>
            </a:r>
            <a:endParaRPr lang="en-US" altLang="zh-CN" b="0" dirty="0">
              <a:solidFill>
                <a:srgbClr val="D4D4D4"/>
              </a:solidFill>
              <a:effectLst/>
              <a:latin typeface="Consolas" panose="020B0609020204030204" pitchFamily="49" charset="0"/>
            </a:endParaRPr>
          </a:p>
          <a:p>
            <a:r>
              <a:rPr lang="en-US" altLang="ja-JP" sz="1200" dirty="0">
                <a:latin typeface="Times New Roman" panose="02020603050405020304" pitchFamily="18" charset="0"/>
                <a:cs typeface="Times New Roman" panose="02020603050405020304" pitchFamily="18" charset="0"/>
              </a:rPr>
              <a:t>The comparison methods we use are   </a:t>
            </a:r>
          </a:p>
          <a:p>
            <a:r>
              <a:rPr lang="en-US" altLang="ja-JP" sz="1200" dirty="0">
                <a:latin typeface="Times New Roman" panose="02020603050405020304" pitchFamily="18" charset="0"/>
                <a:cs typeface="Times New Roman" panose="02020603050405020304" pitchFamily="18" charset="0"/>
              </a:rPr>
              <a:t>Including </a:t>
            </a:r>
            <a:r>
              <a:rPr lang="en-US" altLang="ja-JP" sz="1200" b="1" dirty="0">
                <a:latin typeface="Times New Roman" panose="02020603050405020304" pitchFamily="18" charset="0"/>
                <a:cs typeface="Times New Roman" panose="02020603050405020304" pitchFamily="18" charset="0"/>
              </a:rPr>
              <a:t>LSTM</a:t>
            </a:r>
            <a:r>
              <a:rPr lang="en-US" altLang="ja-JP" sz="1200" dirty="0">
                <a:latin typeface="Times New Roman" panose="02020603050405020304" pitchFamily="18" charset="0"/>
                <a:cs typeface="Times New Roman" panose="02020603050405020304" pitchFamily="18" charset="0"/>
              </a:rPr>
              <a:t>, </a:t>
            </a:r>
            <a:r>
              <a:rPr lang="en-US" altLang="ja-JP" sz="1200" b="1" dirty="0">
                <a:latin typeface="Times New Roman" panose="02020603050405020304" pitchFamily="18" charset="0"/>
                <a:cs typeface="Times New Roman" panose="02020603050405020304" pitchFamily="18" charset="0"/>
              </a:rPr>
              <a:t>MLP</a:t>
            </a:r>
            <a:r>
              <a:rPr lang="en-US" altLang="ja-JP" sz="1200" dirty="0">
                <a:latin typeface="Times New Roman" panose="02020603050405020304" pitchFamily="18" charset="0"/>
                <a:cs typeface="Times New Roman" panose="02020603050405020304" pitchFamily="18" charset="0"/>
              </a:rPr>
              <a:t> with a hidden size of 64, </a:t>
            </a:r>
            <a:r>
              <a:rPr lang="en-US" altLang="ja-JP" sz="1200" b="1" dirty="0">
                <a:latin typeface="Times New Roman" panose="02020603050405020304" pitchFamily="18" charset="0"/>
                <a:cs typeface="Times New Roman" panose="02020603050405020304" pitchFamily="18" charset="0"/>
              </a:rPr>
              <a:t>MDNM</a:t>
            </a:r>
            <a:r>
              <a:rPr lang="en-US" altLang="ja-JP" sz="1200" dirty="0">
                <a:latin typeface="Times New Roman" panose="02020603050405020304" pitchFamily="18" charset="0"/>
                <a:cs typeface="Times New Roman" panose="02020603050405020304" pitchFamily="18" charset="0"/>
              </a:rPr>
              <a:t>, </a:t>
            </a:r>
            <a:r>
              <a:rPr lang="en-US" altLang="ja-JP" sz="1200" b="1" dirty="0">
                <a:latin typeface="Times New Roman" panose="02020603050405020304" pitchFamily="18" charset="0"/>
                <a:cs typeface="Times New Roman" panose="02020603050405020304" pitchFamily="18" charset="0"/>
              </a:rPr>
              <a:t>DNM</a:t>
            </a:r>
            <a:r>
              <a:rPr lang="en-US" altLang="ja-JP" sz="1200" dirty="0">
                <a:latin typeface="Times New Roman" panose="02020603050405020304" pitchFamily="18" charset="0"/>
                <a:cs typeface="Times New Roman" panose="02020603050405020304" pitchFamily="18" charset="0"/>
              </a:rPr>
              <a:t> and three types of </a:t>
            </a:r>
            <a:r>
              <a:rPr lang="en-US" altLang="ja-JP" sz="1200" b="1" dirty="0">
                <a:latin typeface="Times New Roman" panose="02020603050405020304" pitchFamily="18" charset="0"/>
                <a:cs typeface="Times New Roman" panose="02020603050405020304" pitchFamily="18" charset="0"/>
              </a:rPr>
              <a:t>SVM(</a:t>
            </a:r>
            <a:r>
              <a:rPr lang="en-US" altLang="ja-JP" b="0" i="0" dirty="0">
                <a:solidFill>
                  <a:srgbClr val="202124"/>
                </a:solidFill>
                <a:effectLst/>
                <a:latin typeface="arial" panose="020B0604020202020204" pitchFamily="34" charset="0"/>
              </a:rPr>
              <a:t>Support Vector Machine</a:t>
            </a:r>
            <a:r>
              <a:rPr lang="en-US" altLang="ja-JP" sz="1200" b="1" dirty="0">
                <a:latin typeface="Times New Roman" panose="02020603050405020304" pitchFamily="18" charset="0"/>
                <a:cs typeface="Times New Roman" panose="02020603050405020304" pitchFamily="18" charset="0"/>
              </a:rPr>
              <a:t>)</a:t>
            </a:r>
          </a:p>
          <a:p>
            <a:r>
              <a:rPr lang="en-US" altLang="ja-JP" sz="1200" dirty="0">
                <a:latin typeface="Times New Roman" panose="02020603050405020304" pitchFamily="18" charset="0"/>
                <a:cs typeface="Times New Roman" panose="02020603050405020304" pitchFamily="18" charset="0"/>
              </a:rPr>
              <a:t>, (which use a</a:t>
            </a:r>
            <a:r>
              <a:rPr lang="en-US" altLang="zh-CN" sz="1200" dirty="0">
                <a:latin typeface="Times New Roman" panose="02020603050405020304" pitchFamily="18" charset="0"/>
                <a:cs typeface="Times New Roman" panose="02020603050405020304" pitchFamily="18" charset="0"/>
              </a:rPr>
              <a:t>n</a:t>
            </a:r>
            <a:r>
              <a:rPr lang="en-US" altLang="ja-JP" sz="1200" dirty="0">
                <a:latin typeface="Times New Roman" panose="02020603050405020304" pitchFamily="18" charset="0"/>
                <a:cs typeface="Times New Roman" panose="02020603050405020304" pitchFamily="18" charset="0"/>
              </a:rPr>
              <a:t> RBF kernel (SVM-R), a polynomial kernel (SVM-P) and a sigmoid kernel (SVM-S).</a:t>
            </a:r>
          </a:p>
          <a:p>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 </a:t>
            </a:r>
            <a:r>
              <a:rPr lang="zh-CN" altLang="en-US" b="0" dirty="0">
                <a:solidFill>
                  <a:srgbClr val="D4D4D4"/>
                </a:solidFill>
                <a:effectLst/>
                <a:latin typeface="Consolas" panose="020B0609020204030204" pitchFamily="49" charset="0"/>
              </a:rPr>
              <a:t>预测天数</a:t>
            </a:r>
            <a:endParaRPr lang="en-US" altLang="zh-CN" b="0" dirty="0">
              <a:solidFill>
                <a:srgbClr val="D4D4D4"/>
              </a:solidFill>
              <a:effectLst/>
              <a:latin typeface="Consolas" panose="020B0609020204030204" pitchFamily="49" charset="0"/>
            </a:endParaRPr>
          </a:p>
          <a:p>
            <a:r>
              <a:rPr lang="en-US" altLang="ja-JP" sz="1200" dirty="0">
                <a:latin typeface="Times New Roman" panose="02020603050405020304" pitchFamily="18" charset="0"/>
                <a:cs typeface="Times New Roman" panose="02020603050405020304" pitchFamily="18" charset="0"/>
              </a:rPr>
              <a:t>For all methods we used the data from the first two days to predict the next day.</a:t>
            </a:r>
            <a:endParaRPr lang="en-US" altLang="zh-CN" b="0" dirty="0">
              <a:solidFill>
                <a:srgbClr val="D4D4D4"/>
              </a:solidFill>
              <a:effectLst/>
              <a:latin typeface="Consolas" panose="020B0609020204030204" pitchFamily="49" charset="0"/>
            </a:endParaRPr>
          </a:p>
          <a:p>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 </a:t>
            </a:r>
            <a:r>
              <a:rPr lang="zh-CN" altLang="en-US" b="0" dirty="0">
                <a:solidFill>
                  <a:srgbClr val="D4D4D4"/>
                </a:solidFill>
                <a:effectLst/>
                <a:latin typeface="Consolas" panose="020B0609020204030204" pitchFamily="49" charset="0"/>
              </a:rPr>
              <a:t>参数</a:t>
            </a:r>
            <a:endParaRPr lang="en-US" altLang="zh-CN"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hidden size = 8 (In practical problems, it works better to set it up this way)</a:t>
            </a:r>
          </a:p>
          <a:p>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 </a:t>
            </a:r>
            <a:r>
              <a:rPr lang="zh-CN" altLang="en-US" b="0" dirty="0">
                <a:solidFill>
                  <a:srgbClr val="D4D4D4"/>
                </a:solidFill>
                <a:effectLst/>
                <a:latin typeface="Consolas" panose="020B0609020204030204" pitchFamily="49" charset="0"/>
              </a:rPr>
              <a:t>评价指标 </a:t>
            </a:r>
            <a:r>
              <a:rPr lang="en-US" altLang="zh-CN" b="0" dirty="0">
                <a:solidFill>
                  <a:srgbClr val="D4D4D4"/>
                </a:solidFill>
                <a:effectLst/>
                <a:latin typeface="Consolas" panose="020B0609020204030204" pitchFamily="49" charset="0"/>
              </a:rPr>
              <a:t>(Evaluation Metrics)</a:t>
            </a:r>
            <a:endParaRPr lang="en-US" altLang="zh-CN" sz="1200" dirty="0">
              <a:latin typeface="Times New Roman" panose="02020603050405020304" pitchFamily="18" charset="0"/>
              <a:cs typeface="Times New Roman" panose="02020603050405020304" pitchFamily="18" charset="0"/>
            </a:endParaRPr>
          </a:p>
          <a:p>
            <a:r>
              <a:rPr lang="en-US" altLang="zh-CN" dirty="0"/>
              <a:t>We list the </a:t>
            </a:r>
            <a:r>
              <a:rPr lang="en-US" altLang="zh-CN" b="0" i="0" dirty="0">
                <a:solidFill>
                  <a:srgbClr val="EA4335"/>
                </a:solidFill>
                <a:effectLst/>
                <a:latin typeface="arial" panose="020B0604020202020204" pitchFamily="34" charset="0"/>
              </a:rPr>
              <a:t>mean-square error(</a:t>
            </a:r>
            <a:r>
              <a:rPr lang="en-US" altLang="zh-CN" dirty="0"/>
              <a:t>MSE), </a:t>
            </a:r>
            <a:r>
              <a:rPr lang="en-US" altLang="zh-CN" b="0" i="0" dirty="0">
                <a:solidFill>
                  <a:srgbClr val="EA4335"/>
                </a:solidFill>
                <a:effectLst/>
                <a:latin typeface="arial" panose="020B0604020202020204" pitchFamily="34" charset="0"/>
              </a:rPr>
              <a:t>root-mean-square error(RMSE)</a:t>
            </a:r>
            <a:r>
              <a:rPr lang="en-US" altLang="zh-CN" dirty="0"/>
              <a:t>, </a:t>
            </a:r>
            <a:r>
              <a:rPr lang="en-US" altLang="zh-CN" b="0" i="0" dirty="0">
                <a:solidFill>
                  <a:srgbClr val="4D5156"/>
                </a:solidFill>
                <a:effectLst/>
                <a:latin typeface="arial" panose="020B0604020202020204" pitchFamily="34" charset="0"/>
              </a:rPr>
              <a:t>Mean Absolute Error(MAE), </a:t>
            </a:r>
            <a:r>
              <a:rPr lang="en-US" altLang="zh-CN" dirty="0"/>
              <a:t> and </a:t>
            </a:r>
            <a:r>
              <a:rPr lang="en-US" altLang="zh-CN" b="0" i="0" dirty="0">
                <a:solidFill>
                  <a:srgbClr val="202124"/>
                </a:solidFill>
                <a:effectLst/>
                <a:latin typeface="arial" panose="020B0604020202020204" pitchFamily="34" charset="0"/>
              </a:rPr>
              <a:t>R-Squared </a:t>
            </a:r>
            <a:r>
              <a:rPr lang="en-US" altLang="zh-CN" dirty="0"/>
              <a:t>from some datasets in the table.</a:t>
            </a:r>
            <a:endParaRPr lang="ja-JP" altLang="en-US" sz="1200" dirty="0">
              <a:latin typeface="Times New Roman" panose="02020603050405020304" pitchFamily="18" charset="0"/>
              <a:cs typeface="Times New Roman" panose="02020603050405020304" pitchFamily="18" charset="0"/>
            </a:endParaRPr>
          </a:p>
          <a:p>
            <a:endParaRPr lang="en-US" altLang="zh-CN"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26</a:t>
            </a:fld>
            <a:endParaRPr kumimoji="1" lang="ja-JP" altLang="en-US"/>
          </a:p>
        </p:txBody>
      </p:sp>
    </p:spTree>
    <p:extLst>
      <p:ext uri="{BB962C8B-B14F-4D97-AF65-F5344CB8AC3E}">
        <p14:creationId xmlns:p14="http://schemas.microsoft.com/office/powerpoint/2010/main" val="49268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These two tables show the best number of each model in the test set in the Market index dataset and Company stock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can be seen that RDNN performs the best in both datasets, significantly outperforming the other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time = 16</a:t>
            </a:r>
          </a:p>
          <a:p>
            <a:pPr algn="r"/>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27</a:t>
            </a:fld>
            <a:endParaRPr kumimoji="1" lang="ja-JP" altLang="en-US"/>
          </a:p>
        </p:txBody>
      </p:sp>
    </p:spTree>
    <p:extLst>
      <p:ext uri="{BB962C8B-B14F-4D97-AF65-F5344CB8AC3E}">
        <p14:creationId xmlns:p14="http://schemas.microsoft.com/office/powerpoint/2010/main" val="2846297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In conclusion, We propose DNM-M and three neural networks with DNM as the base unit. Also, we showed their performance through extensive experiments.</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Meanwhile, this study opens the door for the following researches: </a:t>
            </a:r>
          </a:p>
          <a:p>
            <a:pPr marL="514350" indent="-514350">
              <a:buAutoNum type="arabicParenR"/>
            </a:pPr>
            <a:r>
              <a:rPr lang="en-US" altLang="ja-JP" sz="1200" dirty="0">
                <a:latin typeface="Times New Roman" panose="02020603050405020304" pitchFamily="18" charset="0"/>
                <a:cs typeface="Times New Roman" panose="02020603050405020304" pitchFamily="18" charset="0"/>
              </a:rPr>
              <a:t>The basic DNM unit can be improved to fit different problems.</a:t>
            </a:r>
          </a:p>
          <a:p>
            <a:pPr marL="514350" indent="-514350">
              <a:buAutoNum type="arabicParenR"/>
            </a:pPr>
            <a:r>
              <a:rPr lang="en-US" altLang="ja-JP" sz="1200" dirty="0">
                <a:latin typeface="Times New Roman" panose="02020603050405020304" pitchFamily="18" charset="0"/>
                <a:cs typeface="Times New Roman" panose="02020603050405020304" pitchFamily="18" charset="0"/>
              </a:rPr>
              <a:t>MDNM, </a:t>
            </a:r>
            <a:r>
              <a:rPr lang="en-US" altLang="ja-JP" sz="1200" dirty="0" err="1">
                <a:latin typeface="Times New Roman" panose="02020603050405020304" pitchFamily="18" charset="0"/>
                <a:cs typeface="Times New Roman" panose="02020603050405020304" pitchFamily="18" charset="0"/>
              </a:rPr>
              <a:t>DResNet</a:t>
            </a:r>
            <a:r>
              <a:rPr lang="en-US" altLang="ja-JP" sz="1200" dirty="0">
                <a:latin typeface="Times New Roman" panose="02020603050405020304" pitchFamily="18" charset="0"/>
                <a:cs typeface="Times New Roman" panose="02020603050405020304" pitchFamily="18" charset="0"/>
              </a:rPr>
              <a:t> and RDNN can be applied to other real-world problems.</a:t>
            </a:r>
          </a:p>
          <a:p>
            <a:pPr marL="514350" indent="-514350">
              <a:buAutoNum type="arabicParenR"/>
            </a:pPr>
            <a:r>
              <a:rPr lang="en-US" altLang="ja-JP" sz="1200" dirty="0">
                <a:latin typeface="Times New Roman" panose="02020603050405020304" pitchFamily="18" charset="0"/>
                <a:cs typeface="Times New Roman" panose="02020603050405020304" pitchFamily="18" charset="0"/>
              </a:rPr>
              <a:t>DNM-M can be used as the basic unit to design more powerful neural networks.</a:t>
            </a:r>
            <a:endParaRPr lang="ja-JP" altLang="en-US" sz="1200">
              <a:latin typeface="Times New Roman" panose="02020603050405020304" pitchFamily="18" charset="0"/>
              <a:cs typeface="Times New Roman" panose="02020603050405020304" pitchFamily="18" charset="0"/>
            </a:endParaRPr>
          </a:p>
          <a:p>
            <a:endParaRPr lang="en-US" altLang="zh-CN"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28</a:t>
            </a:fld>
            <a:endParaRPr kumimoji="1" lang="ja-JP" altLang="en-US"/>
          </a:p>
        </p:txBody>
      </p:sp>
    </p:spTree>
    <p:extLst>
      <p:ext uri="{BB962C8B-B14F-4D97-AF65-F5344CB8AC3E}">
        <p14:creationId xmlns:p14="http://schemas.microsoft.com/office/powerpoint/2010/main" val="36650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above is my thesis, thanks to all the teachers</a:t>
            </a:r>
            <a:endParaRPr lang="zh-CN"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29</a:t>
            </a:fld>
            <a:endParaRPr kumimoji="1" lang="ja-JP" altLang="en-US"/>
          </a:p>
        </p:txBody>
      </p:sp>
    </p:spTree>
    <p:extLst>
      <p:ext uri="{BB962C8B-B14F-4D97-AF65-F5344CB8AC3E}">
        <p14:creationId xmlns:p14="http://schemas.microsoft.com/office/powerpoint/2010/main" val="1433818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First is 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In recent years, deep learning has become the focus of people.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While deep learning has the property of black box, studying the interpretability of deep learning is still a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Currently, most deep learning models are built with MP neurons.</a:t>
            </a:r>
            <a:r>
              <a:rPr lang="en-US" altLang="ja-JP" sz="1200" dirty="0">
                <a:latin typeface="Times New Roman" panose="02020603050405020304" pitchFamily="18" charset="0"/>
                <a:cs typeface="Times New Roman" panose="02020603050405020304" pitchFamily="18" charset="0"/>
              </a:rPr>
              <a:t> However, MP neurons are too simple and highly different from biological neurons. </a:t>
            </a:r>
          </a:p>
          <a:p>
            <a:endParaRPr lang="en-US" altLang="ja-JP" dirty="0"/>
          </a:p>
          <a:p>
            <a:endParaRPr lang="en-US" altLang="ja-JP" dirty="0"/>
          </a:p>
          <a:p>
            <a:endParaRPr lang="en-US" altLang="ja-JP" dirty="0"/>
          </a:p>
          <a:p>
            <a:r>
              <a:rPr lang="en-US" altLang="ja-JP" dirty="0"/>
              <a:t># time = 1</a:t>
            </a:r>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3</a:t>
            </a:fld>
            <a:endParaRPr kumimoji="1" lang="ja-JP" altLang="en-US"/>
          </a:p>
        </p:txBody>
      </p:sp>
    </p:spTree>
    <p:extLst>
      <p:ext uri="{BB962C8B-B14F-4D97-AF65-F5344CB8AC3E}">
        <p14:creationId xmlns:p14="http://schemas.microsoft.com/office/powerpoint/2010/main" val="1773337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30</a:t>
            </a:fld>
            <a:endParaRPr kumimoji="1" lang="ja-JP" altLang="en-US"/>
          </a:p>
        </p:txBody>
      </p:sp>
    </p:spTree>
    <p:extLst>
      <p:ext uri="{BB962C8B-B14F-4D97-AF65-F5344CB8AC3E}">
        <p14:creationId xmlns:p14="http://schemas.microsoft.com/office/powerpoint/2010/main" val="985907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The blue line represents the true value of the stock. The red line is the value predicted by the RDNN.</a:t>
            </a:r>
          </a:p>
          <a:p>
            <a:endParaRPr lang="en-US" altLang="ja-JP" dirty="0"/>
          </a:p>
          <a:p>
            <a:r>
              <a:rPr lang="en-US" altLang="ja-JP" dirty="0"/>
              <a:t>True value minus predicted value.</a:t>
            </a:r>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31</a:t>
            </a:fld>
            <a:endParaRPr kumimoji="1" lang="ja-JP" altLang="en-US"/>
          </a:p>
        </p:txBody>
      </p:sp>
    </p:spTree>
    <p:extLst>
      <p:ext uri="{BB962C8B-B14F-4D97-AF65-F5344CB8AC3E}">
        <p14:creationId xmlns:p14="http://schemas.microsoft.com/office/powerpoint/2010/main" val="1915020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The dots represent the true values. The dotted line is the true value.</a:t>
            </a:r>
          </a:p>
          <a:p>
            <a:endParaRPr lang="en-US" altLang="ja-JP" dirty="0"/>
          </a:p>
          <a:p>
            <a:r>
              <a:rPr lang="en-US" altLang="ja-JP" dirty="0"/>
              <a:t>The blue line is fitted from the true value. More the blue line is close to the dashed line means that the model works better.</a:t>
            </a:r>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32</a:t>
            </a:fld>
            <a:endParaRPr kumimoji="1" lang="ja-JP" altLang="en-US"/>
          </a:p>
        </p:txBody>
      </p:sp>
    </p:spTree>
    <p:extLst>
      <p:ext uri="{BB962C8B-B14F-4D97-AF65-F5344CB8AC3E}">
        <p14:creationId xmlns:p14="http://schemas.microsoft.com/office/powerpoint/2010/main" val="2919843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a:t>The best performance in each data set is recorded as 0 and the worst performance is recorded as 1.</a:t>
            </a:r>
          </a:p>
          <a:p>
            <a:endParaRPr lang="en-US" altLang="ja-JP" dirty="0"/>
          </a:p>
          <a:p>
            <a:r>
              <a:rPr lang="en-US" altLang="ja-JP" dirty="0"/>
              <a:t>The values obtained from the 16 data sets are summed to obtain the final value.</a:t>
            </a:r>
          </a:p>
          <a:p>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33</a:t>
            </a:fld>
            <a:endParaRPr kumimoji="1" lang="ja-JP" altLang="en-US"/>
          </a:p>
        </p:txBody>
      </p:sp>
    </p:spTree>
    <p:extLst>
      <p:ext uri="{BB962C8B-B14F-4D97-AF65-F5344CB8AC3E}">
        <p14:creationId xmlns:p14="http://schemas.microsoft.com/office/powerpoint/2010/main" val="3554316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How to improve MP neurons has become a popular research topic. </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Many researchers have made improvements to MP neurons but have not been widely disseminated.</a:t>
            </a:r>
          </a:p>
          <a:p>
            <a:endParaRPr lang="en-US" altLang="ja-JP" sz="1200" dirty="0">
              <a:latin typeface="Times New Roman" panose="02020603050405020304" pitchFamily="18" charset="0"/>
              <a:cs typeface="Times New Roman" panose="02020603050405020304" pitchFamily="18" charset="0"/>
            </a:endParaRPr>
          </a:p>
          <a:p>
            <a:endParaRPr lang="en-US" altLang="ja-JP"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改进</a:t>
            </a:r>
            <a:r>
              <a:rPr lang="en-US" altLang="zh-CN" sz="1200" dirty="0">
                <a:latin typeface="Times New Roman" panose="02020603050405020304" pitchFamily="18" charset="0"/>
                <a:cs typeface="Times New Roman" panose="02020603050405020304" pitchFamily="18" charset="0"/>
              </a:rPr>
              <a:t>MP</a:t>
            </a:r>
            <a:r>
              <a:rPr lang="zh-CN" altLang="en-US" sz="1200" dirty="0">
                <a:latin typeface="Times New Roman" panose="02020603050405020304" pitchFamily="18" charset="0"/>
                <a:cs typeface="Times New Roman" panose="02020603050405020304" pitchFamily="18" charset="0"/>
              </a:rPr>
              <a:t>原因</a:t>
            </a:r>
            <a:endParaRPr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(The improvement of MP neurons can improve the computational performance of individual neurons and increase the network's interpretability.)</a:t>
            </a:r>
          </a:p>
          <a:p>
            <a:endParaRPr lang="ja-JP"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4</a:t>
            </a:fld>
            <a:endParaRPr kumimoji="1" lang="ja-JP" altLang="en-US"/>
          </a:p>
        </p:txBody>
      </p:sp>
    </p:spTree>
    <p:extLst>
      <p:ext uri="{BB962C8B-B14F-4D97-AF65-F5344CB8AC3E}">
        <p14:creationId xmlns:p14="http://schemas.microsoft.com/office/powerpoint/2010/main" val="104633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Recently, a more complex model than the MP neuron, </a:t>
            </a:r>
            <a:r>
              <a:rPr lang="en-US" altLang="ja-JP" sz="1200" b="1" dirty="0">
                <a:latin typeface="Times New Roman" panose="02020603050405020304" pitchFamily="18" charset="0"/>
                <a:cs typeface="Times New Roman" panose="02020603050405020304" pitchFamily="18" charset="0"/>
              </a:rPr>
              <a:t>the dendritic neuron model (DNM)</a:t>
            </a:r>
            <a:r>
              <a:rPr lang="en-US" altLang="ja-JP" sz="1200" dirty="0">
                <a:latin typeface="Times New Roman" panose="02020603050405020304" pitchFamily="18" charset="0"/>
                <a:cs typeface="Times New Roman" panose="02020603050405020304" pitchFamily="18" charset="0"/>
              </a:rPr>
              <a:t>, has been widely studied.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In many practical problems, DNM can achieve good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Such as some prediction and classification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DNM</a:t>
            </a:r>
            <a:r>
              <a:rPr lang="zh-CN" altLang="en-US" dirty="0"/>
              <a:t>相比</a:t>
            </a:r>
            <a:r>
              <a:rPr lang="en-US" altLang="zh-CN" dirty="0"/>
              <a:t>MP</a:t>
            </a:r>
            <a:r>
              <a:rPr lang="zh-CN" altLang="en-US" dirty="0"/>
              <a:t>神经元更接近生物学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MP neurons ignore the presence of dendrites that have high computational power in biological neurons. Instead, DNM is more similar to real neurons, and even a single neuron model can be used to handle nonlinear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DNM</a:t>
            </a:r>
            <a:r>
              <a:rPr lang="zh-CN" altLang="en-US" dirty="0"/>
              <a:t>应用</a:t>
            </a:r>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For example, in various classification problems and prediction problems.</a:t>
            </a:r>
          </a:p>
          <a:p>
            <a:r>
              <a:rPr lang="en-US" altLang="ja-JP" sz="1200" dirty="0">
                <a:latin typeface="Times New Roman" panose="02020603050405020304" pitchFamily="18" charset="0"/>
                <a:cs typeface="Times New Roman" panose="02020603050405020304" pitchFamily="18" charset="0"/>
              </a:rPr>
              <a:t>On the medical side, DNM has been effective in addressing the diagnosis of breast cancer and liver disease. In regression problems, DNM also has some advantages in forecasting various time series problems. For example, wind power forecasting, house price forecasting, exchange rate forecasting, stock market forecast, etc.</a:t>
            </a:r>
            <a:endParaRPr lang="ja-JP" altLang="en-US" sz="1200" dirty="0">
              <a:latin typeface="Times New Roman" panose="02020603050405020304" pitchFamily="18" charset="0"/>
              <a:cs typeface="Times New Roman" panose="02020603050405020304" pitchFamily="18" charset="0"/>
            </a:endParaRPr>
          </a:p>
          <a:p>
            <a:endParaRPr lang="en-US" altLang="zh-CN"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5</a:t>
            </a:fld>
            <a:endParaRPr kumimoji="1" lang="ja-JP" altLang="en-US"/>
          </a:p>
        </p:txBody>
      </p:sp>
    </p:spTree>
    <p:extLst>
      <p:ext uri="{BB962C8B-B14F-4D97-AF65-F5344CB8AC3E}">
        <p14:creationId xmlns:p14="http://schemas.microsoft.com/office/powerpoint/2010/main" val="3115001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However, DNM still has some intractable problems, 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cs typeface="Times New Roman" panose="02020603050405020304" pitchFamily="18" charset="0"/>
              </a:rPr>
              <a:t>1. In most cases, DNMs need to be trained using evolutionary algorithms to achieve the best results, but </a:t>
            </a:r>
            <a:r>
              <a:rPr lang="en-US" altLang="ja-JP" sz="1200" b="1" dirty="0">
                <a:latin typeface="Times New Roman" panose="02020603050405020304" pitchFamily="18" charset="0"/>
                <a:cs typeface="Times New Roman" panose="02020603050405020304" pitchFamily="18" charset="0"/>
              </a:rPr>
              <a:t>EA limits the increase of DNM parameters.</a:t>
            </a:r>
          </a:p>
          <a:p>
            <a:pPr marL="0" indent="0">
              <a:buNone/>
            </a:pPr>
            <a:r>
              <a:rPr lang="en-US" altLang="ja-JP" sz="1200" dirty="0">
                <a:latin typeface="Times New Roman" panose="02020603050405020304" pitchFamily="18" charset="0"/>
                <a:cs typeface="Times New Roman" panose="02020603050405020304" pitchFamily="18" charset="0"/>
              </a:rPr>
              <a:t>(with slow training speed and few parameters.)</a:t>
            </a:r>
          </a:p>
          <a:p>
            <a:pPr marL="0" indent="0">
              <a:buNone/>
            </a:pPr>
            <a:endParaRPr lang="en-US" altLang="ja-JP" sz="1200" dirty="0">
              <a:latin typeface="Times New Roman" panose="02020603050405020304" pitchFamily="18" charset="0"/>
              <a:cs typeface="Times New Roman" panose="02020603050405020304" pitchFamily="18" charset="0"/>
            </a:endParaRPr>
          </a:p>
          <a:p>
            <a:pPr marL="0" indent="0">
              <a:buNone/>
            </a:pPr>
            <a:r>
              <a:rPr lang="en-US" altLang="ja-JP" sz="1200" dirty="0">
                <a:latin typeface="Times New Roman" panose="02020603050405020304" pitchFamily="18" charset="0"/>
                <a:cs typeface="Times New Roman" panose="02020603050405020304" pitchFamily="18" charset="0"/>
              </a:rPr>
              <a:t>2. The computational power of a single DNM is limited and it is currently </a:t>
            </a:r>
            <a:r>
              <a:rPr lang="en-US" altLang="ja-JP" sz="1200" b="1" dirty="0">
                <a:latin typeface="Times New Roman" panose="02020603050405020304" pitchFamily="18" charset="0"/>
                <a:cs typeface="Times New Roman" panose="02020603050405020304" pitchFamily="18" charset="0"/>
              </a:rPr>
              <a:t>impossible to form complex network </a:t>
            </a:r>
            <a:r>
              <a:rPr lang="en-US" altLang="ja-JP" sz="1200" dirty="0">
                <a:latin typeface="Times New Roman" panose="02020603050405020304" pitchFamily="18" charset="0"/>
                <a:cs typeface="Times New Roman" panose="02020603050405020304" pitchFamily="18" charset="0"/>
              </a:rPr>
              <a:t>with multiple DNMs.</a:t>
            </a:r>
          </a:p>
          <a:p>
            <a:pPr marL="514350" indent="-514350">
              <a:buAutoNum type="arabicPeriod"/>
            </a:pPr>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time = 2.4</a:t>
            </a:r>
            <a:endParaRPr lang="ja-JP" altLang="en-US" dirty="0"/>
          </a:p>
          <a:p>
            <a:pPr marL="0" indent="0">
              <a:buNone/>
            </a:pPr>
            <a:endParaRPr lang="ja-JP"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6</a:t>
            </a:fld>
            <a:endParaRPr kumimoji="1" lang="ja-JP" altLang="en-US"/>
          </a:p>
        </p:txBody>
      </p:sp>
    </p:spTree>
    <p:extLst>
      <p:ext uri="{BB962C8B-B14F-4D97-AF65-F5344CB8AC3E}">
        <p14:creationId xmlns:p14="http://schemas.microsoft.com/office/powerpoint/2010/main" val="3178174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This paper contributes as follows:</a:t>
            </a:r>
          </a:p>
          <a:p>
            <a:endParaRPr lang="en-US" altLang="ja-JP" sz="1200" dirty="0">
              <a:latin typeface="Times New Roman" panose="02020603050405020304" pitchFamily="18" charset="0"/>
              <a:cs typeface="Times New Roman" panose="02020603050405020304" pitchFamily="18" charset="0"/>
            </a:endParaRPr>
          </a:p>
          <a:p>
            <a:pPr marL="0" indent="0">
              <a:spcAft>
                <a:spcPts val="1800"/>
              </a:spcAft>
              <a:buNone/>
            </a:pPr>
            <a:r>
              <a:rPr lang="en-US" altLang="ja-JP" sz="1200" dirty="0">
                <a:latin typeface="Times New Roman" panose="02020603050405020304" pitchFamily="18" charset="0"/>
                <a:cs typeface="Times New Roman" panose="02020603050405020304" pitchFamily="18" charset="0"/>
              </a:rPr>
              <a:t>1. We propose to improve DNM by adding Mask mechanism to the dendritic layer, named DNM-M.</a:t>
            </a:r>
          </a:p>
          <a:p>
            <a:r>
              <a:rPr lang="en-US" altLang="ja-JP" sz="1200" dirty="0">
                <a:latin typeface="Times New Roman" panose="02020603050405020304" pitchFamily="18" charset="0"/>
                <a:cs typeface="Times New Roman" panose="02020603050405020304" pitchFamily="18" charset="0"/>
              </a:rPr>
              <a:t>2. Use DNM-M to form multilayer dendritic neural network.</a:t>
            </a:r>
          </a:p>
          <a:p>
            <a:r>
              <a:rPr lang="en-US" altLang="ja-JP" sz="1200" dirty="0">
                <a:latin typeface="Times New Roman" panose="02020603050405020304" pitchFamily="18" charset="0"/>
                <a:cs typeface="Times New Roman" panose="02020603050405020304" pitchFamily="18" charset="0"/>
              </a:rPr>
              <a:t>3. Use DNM as classifier of </a:t>
            </a:r>
            <a:r>
              <a:rPr lang="en-US" altLang="ja-JP" sz="1200" dirty="0" err="1">
                <a:latin typeface="Times New Roman" panose="02020603050405020304" pitchFamily="18" charset="0"/>
                <a:cs typeface="Times New Roman" panose="02020603050405020304" pitchFamily="18" charset="0"/>
              </a:rPr>
              <a:t>ResNet</a:t>
            </a:r>
            <a:r>
              <a:rPr lang="en-US" altLang="ja-JP" sz="1200" dirty="0">
                <a:latin typeface="Times New Roman" panose="02020603050405020304" pitchFamily="18" charset="0"/>
                <a:cs typeface="Times New Roman" panose="02020603050405020304" pitchFamily="18" charset="0"/>
              </a:rPr>
              <a:t> to better solve COVID-19 classification problem.</a:t>
            </a:r>
          </a:p>
          <a:p>
            <a:r>
              <a:rPr lang="en-US" altLang="ja-JP" sz="1200" dirty="0">
                <a:latin typeface="Times New Roman" panose="02020603050405020304" pitchFamily="18" charset="0"/>
                <a:cs typeface="Times New Roman" panose="02020603050405020304" pitchFamily="18" charset="0"/>
              </a:rPr>
              <a:t>4. Use DNM-M as the base unit to compose RDNN, which can have stronger prediction ability.</a:t>
            </a:r>
          </a:p>
          <a:p>
            <a:endParaRPr lang="en-US" altLang="ja-JP"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time = 3</a:t>
            </a:r>
            <a:endParaRPr lang="ja-JP" altLang="en-US" dirty="0"/>
          </a:p>
          <a:p>
            <a:endParaRPr lang="ja-JP" altLang="en-US"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7</a:t>
            </a:fld>
            <a:endParaRPr kumimoji="1" lang="ja-JP" altLang="en-US"/>
          </a:p>
        </p:txBody>
      </p:sp>
    </p:spTree>
    <p:extLst>
      <p:ext uri="{BB962C8B-B14F-4D97-AF65-F5344CB8AC3E}">
        <p14:creationId xmlns:p14="http://schemas.microsoft.com/office/powerpoint/2010/main" val="1317747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We list some related studies on improving the structure of DNM.</a:t>
            </a:r>
            <a:endParaRPr lang="ja-JP" altLang="en-US" sz="1200" dirty="0">
              <a:latin typeface="Times New Roman" panose="02020603050405020304" pitchFamily="18" charset="0"/>
              <a:cs typeface="Times New Roman" panose="02020603050405020304" pitchFamily="18" charset="0"/>
            </a:endParaRP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Some researchers adds DNM as a classifier into CNN, proposed </a:t>
            </a:r>
            <a:r>
              <a:rPr lang="en-US" altLang="ja-JP" sz="1200" b="1" dirty="0">
                <a:latin typeface="Times New Roman" panose="02020603050405020304" pitchFamily="18" charset="0"/>
                <a:cs typeface="Times New Roman" panose="02020603050405020304" pitchFamily="18" charset="0"/>
              </a:rPr>
              <a:t>Dendritic Convolutional Neural Network (DCNN)</a:t>
            </a:r>
            <a:r>
              <a:rPr lang="en-US" altLang="ja-JP" sz="1200" dirty="0">
                <a:latin typeface="Times New Roman" panose="02020603050405020304" pitchFamily="18" charset="0"/>
                <a:cs typeface="Times New Roman" panose="02020603050405020304" pitchFamily="18" charset="0"/>
              </a:rPr>
              <a:t>. </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DCNN has achieved good results on MNIST, CIFAR10 and CIFAR100 datasets, and has some advantages over the traditional CNN model.</a:t>
            </a:r>
          </a:p>
          <a:p>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8</a:t>
            </a:fld>
            <a:endParaRPr kumimoji="1" lang="ja-JP" altLang="en-US"/>
          </a:p>
        </p:txBody>
      </p:sp>
    </p:spTree>
    <p:extLst>
      <p:ext uri="{BB962C8B-B14F-4D97-AF65-F5344CB8AC3E}">
        <p14:creationId xmlns:p14="http://schemas.microsoft.com/office/powerpoint/2010/main" val="609231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sz="1200" dirty="0">
                <a:latin typeface="Times New Roman" panose="02020603050405020304" pitchFamily="18" charset="0"/>
                <a:cs typeface="Times New Roman" panose="02020603050405020304" pitchFamily="18" charset="0"/>
              </a:rPr>
              <a:t>Some researchers have proposed to form </a:t>
            </a:r>
            <a:r>
              <a:rPr lang="en-US" altLang="ja-JP" sz="1200" b="1" dirty="0">
                <a:latin typeface="Times New Roman" panose="02020603050405020304" pitchFamily="18" charset="0"/>
                <a:cs typeface="Times New Roman" panose="02020603050405020304" pitchFamily="18" charset="0"/>
              </a:rPr>
              <a:t>recurrent neural networks (RNN) with DNM</a:t>
            </a:r>
            <a:r>
              <a:rPr lang="en-US" altLang="ja-JP" sz="1200" dirty="0">
                <a:latin typeface="Times New Roman" panose="02020603050405020304" pitchFamily="18" charset="0"/>
                <a:cs typeface="Times New Roman" panose="02020603050405020304" pitchFamily="18" charset="0"/>
              </a:rPr>
              <a:t>.  Using the output of DNM as part of the next input is named as RDNM-ANN.</a:t>
            </a:r>
          </a:p>
          <a:p>
            <a:endParaRPr lang="en-US" altLang="ja-JP" sz="1200" dirty="0">
              <a:latin typeface="Times New Roman" panose="02020603050405020304" pitchFamily="18" charset="0"/>
              <a:cs typeface="Times New Roman" panose="02020603050405020304" pitchFamily="18" charset="0"/>
            </a:endParaRPr>
          </a:p>
          <a:p>
            <a:r>
              <a:rPr lang="en-US" altLang="ja-JP" sz="1200" dirty="0">
                <a:latin typeface="Times New Roman" panose="02020603050405020304" pitchFamily="18" charset="0"/>
                <a:cs typeface="Times New Roman" panose="02020603050405020304" pitchFamily="18" charset="0"/>
              </a:rPr>
              <a:t>It has achieved good results on some time series prediction problems. However, RDNM-ANN is still a single DNM structure. (Although in terms of inputs and outputs, it has variations similar to RNN.)</a:t>
            </a:r>
            <a:endParaRPr lang="ja-JP" altLang="en-US" sz="1200" dirty="0">
              <a:latin typeface="Times New Roman" panose="02020603050405020304" pitchFamily="18" charset="0"/>
              <a:cs typeface="Times New Roman" panose="02020603050405020304" pitchFamily="18" charset="0"/>
            </a:endParaRP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time = 4.4</a:t>
            </a:r>
            <a:endParaRPr lang="ja-JP" altLang="en-US" dirty="0"/>
          </a:p>
          <a:p>
            <a:endParaRPr lang="ja-JP" altLang="en-US" dirty="0"/>
          </a:p>
        </p:txBody>
      </p:sp>
      <p:sp>
        <p:nvSpPr>
          <p:cNvPr id="4" name="灯片编号占位符 3"/>
          <p:cNvSpPr>
            <a:spLocks noGrp="1"/>
          </p:cNvSpPr>
          <p:nvPr>
            <p:ph type="sldNum" sz="quarter" idx="5"/>
          </p:nvPr>
        </p:nvSpPr>
        <p:spPr/>
        <p:txBody>
          <a:bodyPr/>
          <a:lstStyle/>
          <a:p>
            <a:fld id="{AFAC8E02-5081-4DBF-A50E-AD36210E4CEB}" type="slidenum">
              <a:rPr kumimoji="1" lang="ja-JP" altLang="en-US" smtClean="0"/>
              <a:t>9</a:t>
            </a:fld>
            <a:endParaRPr kumimoji="1" lang="ja-JP" altLang="en-US"/>
          </a:p>
        </p:txBody>
      </p:sp>
    </p:spTree>
    <p:extLst>
      <p:ext uri="{BB962C8B-B14F-4D97-AF65-F5344CB8AC3E}">
        <p14:creationId xmlns:p14="http://schemas.microsoft.com/office/powerpoint/2010/main" val="275278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6258F-1C18-1321-5097-3C247E08825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ja-JP" altLang="en-US"/>
          </a:p>
        </p:txBody>
      </p:sp>
      <p:sp>
        <p:nvSpPr>
          <p:cNvPr id="3" name="副标题 2">
            <a:extLst>
              <a:ext uri="{FF2B5EF4-FFF2-40B4-BE49-F238E27FC236}">
                <a16:creationId xmlns:a16="http://schemas.microsoft.com/office/drawing/2014/main" id="{9CCAD1FD-C89A-D24F-3EAA-711F8EFB1D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ja-JP" altLang="en-US"/>
          </a:p>
        </p:txBody>
      </p:sp>
      <p:sp>
        <p:nvSpPr>
          <p:cNvPr id="4" name="日期占位符 3">
            <a:extLst>
              <a:ext uri="{FF2B5EF4-FFF2-40B4-BE49-F238E27FC236}">
                <a16:creationId xmlns:a16="http://schemas.microsoft.com/office/drawing/2014/main" id="{0751615C-15B7-7F63-0085-1822EA0E3471}"/>
              </a:ext>
            </a:extLst>
          </p:cNvPr>
          <p:cNvSpPr>
            <a:spLocks noGrp="1"/>
          </p:cNvSpPr>
          <p:nvPr>
            <p:ph type="dt" sz="half" idx="10"/>
          </p:nvPr>
        </p:nvSpPr>
        <p:spPr/>
        <p:txBody>
          <a:bodyPr/>
          <a:lstStyle/>
          <a:p>
            <a:fld id="{376D549C-4683-4FB9-8882-E824659E2CF4}" type="datetime1">
              <a:rPr kumimoji="1" lang="ja-JP" altLang="en-US" smtClean="0"/>
              <a:t>2023/2/13</a:t>
            </a:fld>
            <a:endParaRPr kumimoji="1" lang="ja-JP" altLang="en-US"/>
          </a:p>
        </p:txBody>
      </p:sp>
      <p:sp>
        <p:nvSpPr>
          <p:cNvPr id="5" name="页脚占位符 4">
            <a:extLst>
              <a:ext uri="{FF2B5EF4-FFF2-40B4-BE49-F238E27FC236}">
                <a16:creationId xmlns:a16="http://schemas.microsoft.com/office/drawing/2014/main" id="{F32F7986-0DBA-0A94-B7DC-B2ACBBD8BBE0}"/>
              </a:ext>
            </a:extLst>
          </p:cNvPr>
          <p:cNvSpPr>
            <a:spLocks noGrp="1"/>
          </p:cNvSpPr>
          <p:nvPr>
            <p:ph type="ftr" sz="quarter" idx="11"/>
          </p:nvPr>
        </p:nvSpPr>
        <p:spPr/>
        <p:txBody>
          <a:bodyPr/>
          <a:lstStyle/>
          <a:p>
            <a:endParaRPr kumimoji="1" lang="ja-JP" altLang="en-US"/>
          </a:p>
        </p:txBody>
      </p:sp>
      <p:sp>
        <p:nvSpPr>
          <p:cNvPr id="6" name="灯片编号占位符 5">
            <a:extLst>
              <a:ext uri="{FF2B5EF4-FFF2-40B4-BE49-F238E27FC236}">
                <a16:creationId xmlns:a16="http://schemas.microsoft.com/office/drawing/2014/main" id="{0C71E0AA-F3C8-B70C-1EB5-D1A37595EBB6}"/>
              </a:ext>
            </a:extLst>
          </p:cNvPr>
          <p:cNvSpPr>
            <a:spLocks noGrp="1"/>
          </p:cNvSpPr>
          <p:nvPr>
            <p:ph type="sldNum" sz="quarter" idx="12"/>
          </p:nvPr>
        </p:nvSpPr>
        <p:spPr>
          <a:xfrm>
            <a:off x="9296400" y="6356350"/>
            <a:ext cx="2743200" cy="365125"/>
          </a:xfrm>
          <a:solidFill>
            <a:schemeClr val="bg1"/>
          </a:solidFill>
        </p:spPr>
        <p:txBody>
          <a:bodyPr/>
          <a:lstStyle>
            <a:lvl1pPr>
              <a:defRPr b="1">
                <a:solidFill>
                  <a:srgbClr val="333F50"/>
                </a:solidFill>
              </a:defRPr>
            </a:lvl1pPr>
          </a:lstStyle>
          <a:p>
            <a:fld id="{2ECE75A6-E53D-424B-8A6A-3DC63EF7CB46}" type="slidenum">
              <a:rPr lang="ja-JP" altLang="en-US" smtClean="0"/>
              <a:pPr/>
              <a:t>‹#›</a:t>
            </a:fld>
            <a:endParaRPr lang="ja-JP" altLang="en-US" dirty="0"/>
          </a:p>
        </p:txBody>
      </p:sp>
    </p:spTree>
    <p:extLst>
      <p:ext uri="{BB962C8B-B14F-4D97-AF65-F5344CB8AC3E}">
        <p14:creationId xmlns:p14="http://schemas.microsoft.com/office/powerpoint/2010/main" val="1203696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EBE0B-0799-C895-28E6-AA66D9B7593C}"/>
              </a:ext>
            </a:extLst>
          </p:cNvPr>
          <p:cNvSpPr>
            <a:spLocks noGrp="1"/>
          </p:cNvSpPr>
          <p:nvPr>
            <p:ph type="title"/>
          </p:nvPr>
        </p:nvSpPr>
        <p:spPr/>
        <p:txBody>
          <a:bodyPr/>
          <a:lstStyle/>
          <a:p>
            <a:r>
              <a:rPr kumimoji="1" lang="zh-CN" altLang="en-US"/>
              <a:t>单击此处编辑母版标题样式</a:t>
            </a:r>
            <a:endParaRPr kumimoji="1" lang="ja-JP" altLang="en-US"/>
          </a:p>
        </p:txBody>
      </p:sp>
      <p:sp>
        <p:nvSpPr>
          <p:cNvPr id="3" name="竖排文字占位符 2">
            <a:extLst>
              <a:ext uri="{FF2B5EF4-FFF2-40B4-BE49-F238E27FC236}">
                <a16:creationId xmlns:a16="http://schemas.microsoft.com/office/drawing/2014/main" id="{280C9FC8-6B24-5A4B-80AD-86965F93B27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4" name="日期占位符 3">
            <a:extLst>
              <a:ext uri="{FF2B5EF4-FFF2-40B4-BE49-F238E27FC236}">
                <a16:creationId xmlns:a16="http://schemas.microsoft.com/office/drawing/2014/main" id="{E89A7A8A-48F3-1E9B-32A6-E1CBCE8A688B}"/>
              </a:ext>
            </a:extLst>
          </p:cNvPr>
          <p:cNvSpPr>
            <a:spLocks noGrp="1"/>
          </p:cNvSpPr>
          <p:nvPr>
            <p:ph type="dt" sz="half" idx="10"/>
          </p:nvPr>
        </p:nvSpPr>
        <p:spPr/>
        <p:txBody>
          <a:bodyPr/>
          <a:lstStyle/>
          <a:p>
            <a:fld id="{E57DA918-89EC-407D-AC32-46BB4F6C1136}" type="datetime1">
              <a:rPr kumimoji="1" lang="ja-JP" altLang="en-US" smtClean="0"/>
              <a:t>2023/2/13</a:t>
            </a:fld>
            <a:endParaRPr kumimoji="1" lang="ja-JP" altLang="en-US"/>
          </a:p>
        </p:txBody>
      </p:sp>
      <p:sp>
        <p:nvSpPr>
          <p:cNvPr id="5" name="页脚占位符 4">
            <a:extLst>
              <a:ext uri="{FF2B5EF4-FFF2-40B4-BE49-F238E27FC236}">
                <a16:creationId xmlns:a16="http://schemas.microsoft.com/office/drawing/2014/main" id="{9251B23D-CAEF-D0F0-4CC7-684976862131}"/>
              </a:ext>
            </a:extLst>
          </p:cNvPr>
          <p:cNvSpPr>
            <a:spLocks noGrp="1"/>
          </p:cNvSpPr>
          <p:nvPr>
            <p:ph type="ftr" sz="quarter" idx="11"/>
          </p:nvPr>
        </p:nvSpPr>
        <p:spPr/>
        <p:txBody>
          <a:bodyPr/>
          <a:lstStyle/>
          <a:p>
            <a:endParaRPr kumimoji="1" lang="ja-JP" altLang="en-US"/>
          </a:p>
        </p:txBody>
      </p:sp>
      <p:sp>
        <p:nvSpPr>
          <p:cNvPr id="6" name="灯片编号占位符 5">
            <a:extLst>
              <a:ext uri="{FF2B5EF4-FFF2-40B4-BE49-F238E27FC236}">
                <a16:creationId xmlns:a16="http://schemas.microsoft.com/office/drawing/2014/main" id="{0D52B67F-F31B-10BD-DCD0-F02BC9BD2D90}"/>
              </a:ext>
            </a:extLst>
          </p:cNvPr>
          <p:cNvSpPr>
            <a:spLocks noGrp="1"/>
          </p:cNvSpPr>
          <p:nvPr>
            <p:ph type="sldNum" sz="quarter" idx="12"/>
          </p:nvPr>
        </p:nvSpPr>
        <p:spPr/>
        <p:txBody>
          <a:bodyPr/>
          <a:lstStyle/>
          <a:p>
            <a:fld id="{2ECE75A6-E53D-424B-8A6A-3DC63EF7CB46}" type="slidenum">
              <a:rPr kumimoji="1" lang="ja-JP" altLang="en-US" smtClean="0"/>
              <a:t>‹#›</a:t>
            </a:fld>
            <a:endParaRPr kumimoji="1" lang="ja-JP" altLang="en-US"/>
          </a:p>
        </p:txBody>
      </p:sp>
    </p:spTree>
    <p:extLst>
      <p:ext uri="{BB962C8B-B14F-4D97-AF65-F5344CB8AC3E}">
        <p14:creationId xmlns:p14="http://schemas.microsoft.com/office/powerpoint/2010/main" val="3254551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14D610-3D06-975D-6C4D-6EA072EB585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ja-JP" altLang="en-US"/>
          </a:p>
        </p:txBody>
      </p:sp>
      <p:sp>
        <p:nvSpPr>
          <p:cNvPr id="3" name="竖排文字占位符 2">
            <a:extLst>
              <a:ext uri="{FF2B5EF4-FFF2-40B4-BE49-F238E27FC236}">
                <a16:creationId xmlns:a16="http://schemas.microsoft.com/office/drawing/2014/main" id="{F1D45E5E-B0DD-88F3-FA60-04A7EAFBE6D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4" name="日期占位符 3">
            <a:extLst>
              <a:ext uri="{FF2B5EF4-FFF2-40B4-BE49-F238E27FC236}">
                <a16:creationId xmlns:a16="http://schemas.microsoft.com/office/drawing/2014/main" id="{F9D0E226-0FB5-2EA8-E7E1-CA965416D7E7}"/>
              </a:ext>
            </a:extLst>
          </p:cNvPr>
          <p:cNvSpPr>
            <a:spLocks noGrp="1"/>
          </p:cNvSpPr>
          <p:nvPr>
            <p:ph type="dt" sz="half" idx="10"/>
          </p:nvPr>
        </p:nvSpPr>
        <p:spPr/>
        <p:txBody>
          <a:bodyPr/>
          <a:lstStyle/>
          <a:p>
            <a:fld id="{68453F19-FDF7-493A-B686-49C7F52FB3CA}" type="datetime1">
              <a:rPr kumimoji="1" lang="ja-JP" altLang="en-US" smtClean="0"/>
              <a:t>2023/2/13</a:t>
            </a:fld>
            <a:endParaRPr kumimoji="1" lang="ja-JP" altLang="en-US"/>
          </a:p>
        </p:txBody>
      </p:sp>
      <p:sp>
        <p:nvSpPr>
          <p:cNvPr id="5" name="页脚占位符 4">
            <a:extLst>
              <a:ext uri="{FF2B5EF4-FFF2-40B4-BE49-F238E27FC236}">
                <a16:creationId xmlns:a16="http://schemas.microsoft.com/office/drawing/2014/main" id="{65EAFC14-D503-C5DE-2310-A699B6044942}"/>
              </a:ext>
            </a:extLst>
          </p:cNvPr>
          <p:cNvSpPr>
            <a:spLocks noGrp="1"/>
          </p:cNvSpPr>
          <p:nvPr>
            <p:ph type="ftr" sz="quarter" idx="11"/>
          </p:nvPr>
        </p:nvSpPr>
        <p:spPr/>
        <p:txBody>
          <a:bodyPr/>
          <a:lstStyle/>
          <a:p>
            <a:endParaRPr kumimoji="1" lang="ja-JP" altLang="en-US"/>
          </a:p>
        </p:txBody>
      </p:sp>
      <p:sp>
        <p:nvSpPr>
          <p:cNvPr id="6" name="灯片编号占位符 5">
            <a:extLst>
              <a:ext uri="{FF2B5EF4-FFF2-40B4-BE49-F238E27FC236}">
                <a16:creationId xmlns:a16="http://schemas.microsoft.com/office/drawing/2014/main" id="{E184ED83-FF45-F892-DCCA-3FBDCA63F2BA}"/>
              </a:ext>
            </a:extLst>
          </p:cNvPr>
          <p:cNvSpPr>
            <a:spLocks noGrp="1"/>
          </p:cNvSpPr>
          <p:nvPr>
            <p:ph type="sldNum" sz="quarter" idx="12"/>
          </p:nvPr>
        </p:nvSpPr>
        <p:spPr/>
        <p:txBody>
          <a:bodyPr/>
          <a:lstStyle/>
          <a:p>
            <a:fld id="{2ECE75A6-E53D-424B-8A6A-3DC63EF7CB46}" type="slidenum">
              <a:rPr kumimoji="1" lang="ja-JP" altLang="en-US" smtClean="0"/>
              <a:t>‹#›</a:t>
            </a:fld>
            <a:endParaRPr kumimoji="1" lang="ja-JP" altLang="en-US"/>
          </a:p>
        </p:txBody>
      </p:sp>
    </p:spTree>
    <p:extLst>
      <p:ext uri="{BB962C8B-B14F-4D97-AF65-F5344CB8AC3E}">
        <p14:creationId xmlns:p14="http://schemas.microsoft.com/office/powerpoint/2010/main" val="3167724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9D9008-1C70-7F7C-4DA8-DE198282E3A7}"/>
              </a:ext>
            </a:extLst>
          </p:cNvPr>
          <p:cNvSpPr>
            <a:spLocks noGrp="1"/>
          </p:cNvSpPr>
          <p:nvPr>
            <p:ph type="title"/>
          </p:nvPr>
        </p:nvSpPr>
        <p:spPr/>
        <p:txBody>
          <a:bodyPr/>
          <a:lstStyle/>
          <a:p>
            <a:r>
              <a:rPr kumimoji="1" lang="zh-CN" altLang="en-US"/>
              <a:t>单击此处编辑母版标题样式</a:t>
            </a:r>
            <a:endParaRPr kumimoji="1" lang="ja-JP" altLang="en-US"/>
          </a:p>
        </p:txBody>
      </p:sp>
      <p:sp>
        <p:nvSpPr>
          <p:cNvPr id="3" name="内容占位符 2">
            <a:extLst>
              <a:ext uri="{FF2B5EF4-FFF2-40B4-BE49-F238E27FC236}">
                <a16:creationId xmlns:a16="http://schemas.microsoft.com/office/drawing/2014/main" id="{01C4D932-369B-86FF-EB03-19D51C92257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4" name="日期占位符 3">
            <a:extLst>
              <a:ext uri="{FF2B5EF4-FFF2-40B4-BE49-F238E27FC236}">
                <a16:creationId xmlns:a16="http://schemas.microsoft.com/office/drawing/2014/main" id="{5CD3278F-304C-7C5B-AD0C-00F7365650B2}"/>
              </a:ext>
            </a:extLst>
          </p:cNvPr>
          <p:cNvSpPr>
            <a:spLocks noGrp="1"/>
          </p:cNvSpPr>
          <p:nvPr>
            <p:ph type="dt" sz="half" idx="10"/>
          </p:nvPr>
        </p:nvSpPr>
        <p:spPr/>
        <p:txBody>
          <a:bodyPr/>
          <a:lstStyle/>
          <a:p>
            <a:fld id="{EF426D66-920B-4F12-A110-E273CD9BCAC3}" type="datetime1">
              <a:rPr kumimoji="1" lang="ja-JP" altLang="en-US" smtClean="0"/>
              <a:t>2023/2/13</a:t>
            </a:fld>
            <a:endParaRPr kumimoji="1" lang="ja-JP" altLang="en-US"/>
          </a:p>
        </p:txBody>
      </p:sp>
      <p:sp>
        <p:nvSpPr>
          <p:cNvPr id="5" name="页脚占位符 4">
            <a:extLst>
              <a:ext uri="{FF2B5EF4-FFF2-40B4-BE49-F238E27FC236}">
                <a16:creationId xmlns:a16="http://schemas.microsoft.com/office/drawing/2014/main" id="{61F40FE7-CDF0-8CF5-D11E-46FBA843B7EE}"/>
              </a:ext>
            </a:extLst>
          </p:cNvPr>
          <p:cNvSpPr>
            <a:spLocks noGrp="1"/>
          </p:cNvSpPr>
          <p:nvPr>
            <p:ph type="ftr" sz="quarter" idx="11"/>
          </p:nvPr>
        </p:nvSpPr>
        <p:spPr/>
        <p:txBody>
          <a:bodyPr/>
          <a:lstStyle/>
          <a:p>
            <a:endParaRPr kumimoji="1" lang="ja-JP" altLang="en-US"/>
          </a:p>
        </p:txBody>
      </p:sp>
      <p:sp>
        <p:nvSpPr>
          <p:cNvPr id="6" name="灯片编号占位符 5">
            <a:extLst>
              <a:ext uri="{FF2B5EF4-FFF2-40B4-BE49-F238E27FC236}">
                <a16:creationId xmlns:a16="http://schemas.microsoft.com/office/drawing/2014/main" id="{D8A1C636-0DFA-D78D-8E1C-B453F7E769BA}"/>
              </a:ext>
            </a:extLst>
          </p:cNvPr>
          <p:cNvSpPr>
            <a:spLocks noGrp="1"/>
          </p:cNvSpPr>
          <p:nvPr>
            <p:ph type="sldNum" sz="quarter" idx="12"/>
          </p:nvPr>
        </p:nvSpPr>
        <p:spPr/>
        <p:txBody>
          <a:bodyPr/>
          <a:lstStyle>
            <a:lvl1pPr>
              <a:defRPr b="1"/>
            </a:lvl1pPr>
          </a:lstStyle>
          <a:p>
            <a:fld id="{2ECE75A6-E53D-424B-8A6A-3DC63EF7CB46}" type="slidenum">
              <a:rPr lang="ja-JP" altLang="en-US" smtClean="0"/>
              <a:pPr/>
              <a:t>‹#›</a:t>
            </a:fld>
            <a:endParaRPr lang="ja-JP" altLang="en-US" dirty="0"/>
          </a:p>
        </p:txBody>
      </p:sp>
    </p:spTree>
    <p:extLst>
      <p:ext uri="{BB962C8B-B14F-4D97-AF65-F5344CB8AC3E}">
        <p14:creationId xmlns:p14="http://schemas.microsoft.com/office/powerpoint/2010/main" val="405778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D783A-9915-3E7F-920A-3A3DC357887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ja-JP" altLang="en-US"/>
          </a:p>
        </p:txBody>
      </p:sp>
      <p:sp>
        <p:nvSpPr>
          <p:cNvPr id="3" name="文本占位符 2">
            <a:extLst>
              <a:ext uri="{FF2B5EF4-FFF2-40B4-BE49-F238E27FC236}">
                <a16:creationId xmlns:a16="http://schemas.microsoft.com/office/drawing/2014/main" id="{51259803-EA73-D9C3-5642-6128663C45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EC15F02-E056-3A0D-4BC7-6877DC17FCB2}"/>
              </a:ext>
            </a:extLst>
          </p:cNvPr>
          <p:cNvSpPr>
            <a:spLocks noGrp="1"/>
          </p:cNvSpPr>
          <p:nvPr>
            <p:ph type="dt" sz="half" idx="10"/>
          </p:nvPr>
        </p:nvSpPr>
        <p:spPr/>
        <p:txBody>
          <a:bodyPr/>
          <a:lstStyle/>
          <a:p>
            <a:fld id="{7735E74F-8F26-4B06-9EDA-E2D19A221263}" type="datetime1">
              <a:rPr kumimoji="1" lang="ja-JP" altLang="en-US" smtClean="0"/>
              <a:t>2023/2/13</a:t>
            </a:fld>
            <a:endParaRPr kumimoji="1" lang="ja-JP" altLang="en-US"/>
          </a:p>
        </p:txBody>
      </p:sp>
      <p:sp>
        <p:nvSpPr>
          <p:cNvPr id="5" name="页脚占位符 4">
            <a:extLst>
              <a:ext uri="{FF2B5EF4-FFF2-40B4-BE49-F238E27FC236}">
                <a16:creationId xmlns:a16="http://schemas.microsoft.com/office/drawing/2014/main" id="{81A0A2A9-B585-FDDF-EA25-5DD906CA1E4F}"/>
              </a:ext>
            </a:extLst>
          </p:cNvPr>
          <p:cNvSpPr>
            <a:spLocks noGrp="1"/>
          </p:cNvSpPr>
          <p:nvPr>
            <p:ph type="ftr" sz="quarter" idx="11"/>
          </p:nvPr>
        </p:nvSpPr>
        <p:spPr/>
        <p:txBody>
          <a:bodyPr/>
          <a:lstStyle/>
          <a:p>
            <a:endParaRPr kumimoji="1" lang="ja-JP" altLang="en-US"/>
          </a:p>
        </p:txBody>
      </p:sp>
      <p:sp>
        <p:nvSpPr>
          <p:cNvPr id="6" name="灯片编号占位符 5">
            <a:extLst>
              <a:ext uri="{FF2B5EF4-FFF2-40B4-BE49-F238E27FC236}">
                <a16:creationId xmlns:a16="http://schemas.microsoft.com/office/drawing/2014/main" id="{AB776515-2528-75B0-1CD3-9D25843E67AD}"/>
              </a:ext>
            </a:extLst>
          </p:cNvPr>
          <p:cNvSpPr>
            <a:spLocks noGrp="1"/>
          </p:cNvSpPr>
          <p:nvPr>
            <p:ph type="sldNum" sz="quarter" idx="12"/>
          </p:nvPr>
        </p:nvSpPr>
        <p:spPr/>
        <p:txBody>
          <a:bodyPr/>
          <a:lstStyle/>
          <a:p>
            <a:fld id="{2ECE75A6-E53D-424B-8A6A-3DC63EF7CB46}" type="slidenum">
              <a:rPr kumimoji="1" lang="ja-JP" altLang="en-US" smtClean="0"/>
              <a:t>‹#›</a:t>
            </a:fld>
            <a:endParaRPr kumimoji="1" lang="ja-JP" altLang="en-US"/>
          </a:p>
        </p:txBody>
      </p:sp>
    </p:spTree>
    <p:extLst>
      <p:ext uri="{BB962C8B-B14F-4D97-AF65-F5344CB8AC3E}">
        <p14:creationId xmlns:p14="http://schemas.microsoft.com/office/powerpoint/2010/main" val="3322727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912D2F-F49D-440E-01E7-DE1D9ADB0906}"/>
              </a:ext>
            </a:extLst>
          </p:cNvPr>
          <p:cNvSpPr>
            <a:spLocks noGrp="1"/>
          </p:cNvSpPr>
          <p:nvPr>
            <p:ph type="title"/>
          </p:nvPr>
        </p:nvSpPr>
        <p:spPr/>
        <p:txBody>
          <a:bodyPr/>
          <a:lstStyle/>
          <a:p>
            <a:r>
              <a:rPr kumimoji="1" lang="zh-CN" altLang="en-US"/>
              <a:t>单击此处编辑母版标题样式</a:t>
            </a:r>
            <a:endParaRPr kumimoji="1" lang="ja-JP" altLang="en-US"/>
          </a:p>
        </p:txBody>
      </p:sp>
      <p:sp>
        <p:nvSpPr>
          <p:cNvPr id="3" name="内容占位符 2">
            <a:extLst>
              <a:ext uri="{FF2B5EF4-FFF2-40B4-BE49-F238E27FC236}">
                <a16:creationId xmlns:a16="http://schemas.microsoft.com/office/drawing/2014/main" id="{1F1FAE5E-30CD-887C-D394-4CBAE9869DD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4" name="内容占位符 3">
            <a:extLst>
              <a:ext uri="{FF2B5EF4-FFF2-40B4-BE49-F238E27FC236}">
                <a16:creationId xmlns:a16="http://schemas.microsoft.com/office/drawing/2014/main" id="{8073FC0D-3C7D-D07F-9BB0-4947E4CB450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5" name="日期占位符 4">
            <a:extLst>
              <a:ext uri="{FF2B5EF4-FFF2-40B4-BE49-F238E27FC236}">
                <a16:creationId xmlns:a16="http://schemas.microsoft.com/office/drawing/2014/main" id="{980E988F-973E-6A4B-CBCD-DDF49A14B9E3}"/>
              </a:ext>
            </a:extLst>
          </p:cNvPr>
          <p:cNvSpPr>
            <a:spLocks noGrp="1"/>
          </p:cNvSpPr>
          <p:nvPr>
            <p:ph type="dt" sz="half" idx="10"/>
          </p:nvPr>
        </p:nvSpPr>
        <p:spPr/>
        <p:txBody>
          <a:bodyPr/>
          <a:lstStyle/>
          <a:p>
            <a:fld id="{4EF516B4-8BA5-4925-A532-A39673883557}" type="datetime1">
              <a:rPr kumimoji="1" lang="ja-JP" altLang="en-US" smtClean="0"/>
              <a:t>2023/2/13</a:t>
            </a:fld>
            <a:endParaRPr kumimoji="1" lang="ja-JP" altLang="en-US"/>
          </a:p>
        </p:txBody>
      </p:sp>
      <p:sp>
        <p:nvSpPr>
          <p:cNvPr id="6" name="页脚占位符 5">
            <a:extLst>
              <a:ext uri="{FF2B5EF4-FFF2-40B4-BE49-F238E27FC236}">
                <a16:creationId xmlns:a16="http://schemas.microsoft.com/office/drawing/2014/main" id="{D57CF7E4-B1E6-B0E3-B633-B31F8D911E1A}"/>
              </a:ext>
            </a:extLst>
          </p:cNvPr>
          <p:cNvSpPr>
            <a:spLocks noGrp="1"/>
          </p:cNvSpPr>
          <p:nvPr>
            <p:ph type="ftr" sz="quarter" idx="11"/>
          </p:nvPr>
        </p:nvSpPr>
        <p:spPr/>
        <p:txBody>
          <a:bodyPr/>
          <a:lstStyle/>
          <a:p>
            <a:endParaRPr kumimoji="1" lang="ja-JP" altLang="en-US"/>
          </a:p>
        </p:txBody>
      </p:sp>
      <p:sp>
        <p:nvSpPr>
          <p:cNvPr id="7" name="灯片编号占位符 6">
            <a:extLst>
              <a:ext uri="{FF2B5EF4-FFF2-40B4-BE49-F238E27FC236}">
                <a16:creationId xmlns:a16="http://schemas.microsoft.com/office/drawing/2014/main" id="{DEA47EEA-33B1-95A7-2726-6B6A29B55968}"/>
              </a:ext>
            </a:extLst>
          </p:cNvPr>
          <p:cNvSpPr>
            <a:spLocks noGrp="1"/>
          </p:cNvSpPr>
          <p:nvPr>
            <p:ph type="sldNum" sz="quarter" idx="12"/>
          </p:nvPr>
        </p:nvSpPr>
        <p:spPr/>
        <p:txBody>
          <a:bodyPr/>
          <a:lstStyle/>
          <a:p>
            <a:fld id="{2ECE75A6-E53D-424B-8A6A-3DC63EF7CB46}" type="slidenum">
              <a:rPr kumimoji="1" lang="ja-JP" altLang="en-US" smtClean="0"/>
              <a:t>‹#›</a:t>
            </a:fld>
            <a:endParaRPr kumimoji="1" lang="ja-JP" altLang="en-US"/>
          </a:p>
        </p:txBody>
      </p:sp>
    </p:spTree>
    <p:extLst>
      <p:ext uri="{BB962C8B-B14F-4D97-AF65-F5344CB8AC3E}">
        <p14:creationId xmlns:p14="http://schemas.microsoft.com/office/powerpoint/2010/main" val="243329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8876C-5010-A088-5E49-6C2C1E185DD0}"/>
              </a:ext>
            </a:extLst>
          </p:cNvPr>
          <p:cNvSpPr>
            <a:spLocks noGrp="1"/>
          </p:cNvSpPr>
          <p:nvPr>
            <p:ph type="title"/>
          </p:nvPr>
        </p:nvSpPr>
        <p:spPr>
          <a:xfrm>
            <a:off x="839788" y="365125"/>
            <a:ext cx="10515600" cy="1325563"/>
          </a:xfrm>
        </p:spPr>
        <p:txBody>
          <a:bodyPr/>
          <a:lstStyle/>
          <a:p>
            <a:r>
              <a:rPr kumimoji="1" lang="zh-CN" altLang="en-US"/>
              <a:t>单击此处编辑母版标题样式</a:t>
            </a:r>
            <a:endParaRPr kumimoji="1" lang="ja-JP" altLang="en-US"/>
          </a:p>
        </p:txBody>
      </p:sp>
      <p:sp>
        <p:nvSpPr>
          <p:cNvPr id="3" name="文本占位符 2">
            <a:extLst>
              <a:ext uri="{FF2B5EF4-FFF2-40B4-BE49-F238E27FC236}">
                <a16:creationId xmlns:a16="http://schemas.microsoft.com/office/drawing/2014/main" id="{6CDE102D-D09E-7552-C474-161E304B4F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A3F1387-CF5B-837F-C527-4E4EB6FAC2A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5" name="文本占位符 4">
            <a:extLst>
              <a:ext uri="{FF2B5EF4-FFF2-40B4-BE49-F238E27FC236}">
                <a16:creationId xmlns:a16="http://schemas.microsoft.com/office/drawing/2014/main" id="{D686CB46-8996-6A68-7EE5-E276F6F916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B52EB20-3780-73AD-78CB-0A061AACB64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7" name="日期占位符 6">
            <a:extLst>
              <a:ext uri="{FF2B5EF4-FFF2-40B4-BE49-F238E27FC236}">
                <a16:creationId xmlns:a16="http://schemas.microsoft.com/office/drawing/2014/main" id="{FFE5015D-B5C4-D950-0FBA-D03C4E3FA5F5}"/>
              </a:ext>
            </a:extLst>
          </p:cNvPr>
          <p:cNvSpPr>
            <a:spLocks noGrp="1"/>
          </p:cNvSpPr>
          <p:nvPr>
            <p:ph type="dt" sz="half" idx="10"/>
          </p:nvPr>
        </p:nvSpPr>
        <p:spPr/>
        <p:txBody>
          <a:bodyPr/>
          <a:lstStyle/>
          <a:p>
            <a:fld id="{4BE67E18-41E5-4FDA-A74A-FAD6B4546E8F}" type="datetime1">
              <a:rPr kumimoji="1" lang="ja-JP" altLang="en-US" smtClean="0"/>
              <a:t>2023/2/13</a:t>
            </a:fld>
            <a:endParaRPr kumimoji="1" lang="ja-JP" altLang="en-US"/>
          </a:p>
        </p:txBody>
      </p:sp>
      <p:sp>
        <p:nvSpPr>
          <p:cNvPr id="8" name="页脚占位符 7">
            <a:extLst>
              <a:ext uri="{FF2B5EF4-FFF2-40B4-BE49-F238E27FC236}">
                <a16:creationId xmlns:a16="http://schemas.microsoft.com/office/drawing/2014/main" id="{ADCC0970-377F-4154-83DE-C1133C30F8D4}"/>
              </a:ext>
            </a:extLst>
          </p:cNvPr>
          <p:cNvSpPr>
            <a:spLocks noGrp="1"/>
          </p:cNvSpPr>
          <p:nvPr>
            <p:ph type="ftr" sz="quarter" idx="11"/>
          </p:nvPr>
        </p:nvSpPr>
        <p:spPr/>
        <p:txBody>
          <a:bodyPr/>
          <a:lstStyle/>
          <a:p>
            <a:endParaRPr kumimoji="1" lang="ja-JP" altLang="en-US"/>
          </a:p>
        </p:txBody>
      </p:sp>
      <p:sp>
        <p:nvSpPr>
          <p:cNvPr id="9" name="灯片编号占位符 8">
            <a:extLst>
              <a:ext uri="{FF2B5EF4-FFF2-40B4-BE49-F238E27FC236}">
                <a16:creationId xmlns:a16="http://schemas.microsoft.com/office/drawing/2014/main" id="{D2591EE4-A003-F6A7-3D1E-B7CCE48731BB}"/>
              </a:ext>
            </a:extLst>
          </p:cNvPr>
          <p:cNvSpPr>
            <a:spLocks noGrp="1"/>
          </p:cNvSpPr>
          <p:nvPr>
            <p:ph type="sldNum" sz="quarter" idx="12"/>
          </p:nvPr>
        </p:nvSpPr>
        <p:spPr/>
        <p:txBody>
          <a:bodyPr/>
          <a:lstStyle/>
          <a:p>
            <a:fld id="{2ECE75A6-E53D-424B-8A6A-3DC63EF7CB46}" type="slidenum">
              <a:rPr kumimoji="1" lang="ja-JP" altLang="en-US" smtClean="0"/>
              <a:t>‹#›</a:t>
            </a:fld>
            <a:endParaRPr kumimoji="1" lang="ja-JP" altLang="en-US"/>
          </a:p>
        </p:txBody>
      </p:sp>
    </p:spTree>
    <p:extLst>
      <p:ext uri="{BB962C8B-B14F-4D97-AF65-F5344CB8AC3E}">
        <p14:creationId xmlns:p14="http://schemas.microsoft.com/office/powerpoint/2010/main" val="864686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D4A65-9E96-3DBE-F962-005DA0476D83}"/>
              </a:ext>
            </a:extLst>
          </p:cNvPr>
          <p:cNvSpPr>
            <a:spLocks noGrp="1"/>
          </p:cNvSpPr>
          <p:nvPr>
            <p:ph type="title"/>
          </p:nvPr>
        </p:nvSpPr>
        <p:spPr/>
        <p:txBody>
          <a:bodyPr/>
          <a:lstStyle/>
          <a:p>
            <a:r>
              <a:rPr kumimoji="1" lang="zh-CN" altLang="en-US"/>
              <a:t>单击此处编辑母版标题样式</a:t>
            </a:r>
            <a:endParaRPr kumimoji="1" lang="ja-JP" altLang="en-US"/>
          </a:p>
        </p:txBody>
      </p:sp>
      <p:sp>
        <p:nvSpPr>
          <p:cNvPr id="3" name="日期占位符 2">
            <a:extLst>
              <a:ext uri="{FF2B5EF4-FFF2-40B4-BE49-F238E27FC236}">
                <a16:creationId xmlns:a16="http://schemas.microsoft.com/office/drawing/2014/main" id="{D57111B4-7C3F-6277-F9E9-9C9AE86A00DC}"/>
              </a:ext>
            </a:extLst>
          </p:cNvPr>
          <p:cNvSpPr>
            <a:spLocks noGrp="1"/>
          </p:cNvSpPr>
          <p:nvPr>
            <p:ph type="dt" sz="half" idx="10"/>
          </p:nvPr>
        </p:nvSpPr>
        <p:spPr/>
        <p:txBody>
          <a:bodyPr/>
          <a:lstStyle/>
          <a:p>
            <a:fld id="{E17DB85F-A1C0-4637-81EF-15747D89D733}" type="datetime1">
              <a:rPr kumimoji="1" lang="ja-JP" altLang="en-US" smtClean="0"/>
              <a:t>2023/2/13</a:t>
            </a:fld>
            <a:endParaRPr kumimoji="1" lang="ja-JP" altLang="en-US"/>
          </a:p>
        </p:txBody>
      </p:sp>
      <p:sp>
        <p:nvSpPr>
          <p:cNvPr id="4" name="页脚占位符 3">
            <a:extLst>
              <a:ext uri="{FF2B5EF4-FFF2-40B4-BE49-F238E27FC236}">
                <a16:creationId xmlns:a16="http://schemas.microsoft.com/office/drawing/2014/main" id="{FA12F323-FBB6-F4AE-EB44-D6DBC236836B}"/>
              </a:ext>
            </a:extLst>
          </p:cNvPr>
          <p:cNvSpPr>
            <a:spLocks noGrp="1"/>
          </p:cNvSpPr>
          <p:nvPr>
            <p:ph type="ftr" sz="quarter" idx="11"/>
          </p:nvPr>
        </p:nvSpPr>
        <p:spPr/>
        <p:txBody>
          <a:bodyPr/>
          <a:lstStyle/>
          <a:p>
            <a:endParaRPr kumimoji="1" lang="ja-JP" altLang="en-US"/>
          </a:p>
        </p:txBody>
      </p:sp>
      <p:sp>
        <p:nvSpPr>
          <p:cNvPr id="5" name="灯片编号占位符 4">
            <a:extLst>
              <a:ext uri="{FF2B5EF4-FFF2-40B4-BE49-F238E27FC236}">
                <a16:creationId xmlns:a16="http://schemas.microsoft.com/office/drawing/2014/main" id="{E06C6910-BDF9-7BD2-9E74-0F1957D9A4CE}"/>
              </a:ext>
            </a:extLst>
          </p:cNvPr>
          <p:cNvSpPr>
            <a:spLocks noGrp="1"/>
          </p:cNvSpPr>
          <p:nvPr>
            <p:ph type="sldNum" sz="quarter" idx="12"/>
          </p:nvPr>
        </p:nvSpPr>
        <p:spPr/>
        <p:txBody>
          <a:bodyPr/>
          <a:lstStyle/>
          <a:p>
            <a:fld id="{2ECE75A6-E53D-424B-8A6A-3DC63EF7CB46}" type="slidenum">
              <a:rPr kumimoji="1" lang="ja-JP" altLang="en-US" smtClean="0"/>
              <a:t>‹#›</a:t>
            </a:fld>
            <a:endParaRPr kumimoji="1" lang="ja-JP" altLang="en-US"/>
          </a:p>
        </p:txBody>
      </p:sp>
    </p:spTree>
    <p:extLst>
      <p:ext uri="{BB962C8B-B14F-4D97-AF65-F5344CB8AC3E}">
        <p14:creationId xmlns:p14="http://schemas.microsoft.com/office/powerpoint/2010/main" val="345399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299699-A8BE-7848-BC1F-259B6A6A76A6}"/>
              </a:ext>
            </a:extLst>
          </p:cNvPr>
          <p:cNvSpPr>
            <a:spLocks noGrp="1"/>
          </p:cNvSpPr>
          <p:nvPr>
            <p:ph type="dt" sz="half" idx="10"/>
          </p:nvPr>
        </p:nvSpPr>
        <p:spPr/>
        <p:txBody>
          <a:bodyPr/>
          <a:lstStyle/>
          <a:p>
            <a:fld id="{69C71C27-EF8A-499F-B6BB-9BBA4668555E}" type="datetime1">
              <a:rPr kumimoji="1" lang="ja-JP" altLang="en-US" smtClean="0"/>
              <a:t>2023/2/13</a:t>
            </a:fld>
            <a:endParaRPr kumimoji="1" lang="ja-JP" altLang="en-US"/>
          </a:p>
        </p:txBody>
      </p:sp>
      <p:sp>
        <p:nvSpPr>
          <p:cNvPr id="3" name="页脚占位符 2">
            <a:extLst>
              <a:ext uri="{FF2B5EF4-FFF2-40B4-BE49-F238E27FC236}">
                <a16:creationId xmlns:a16="http://schemas.microsoft.com/office/drawing/2014/main" id="{35E2130B-0ECD-41A8-162B-134BDD24F276}"/>
              </a:ext>
            </a:extLst>
          </p:cNvPr>
          <p:cNvSpPr>
            <a:spLocks noGrp="1"/>
          </p:cNvSpPr>
          <p:nvPr>
            <p:ph type="ftr" sz="quarter" idx="11"/>
          </p:nvPr>
        </p:nvSpPr>
        <p:spPr/>
        <p:txBody>
          <a:bodyPr/>
          <a:lstStyle/>
          <a:p>
            <a:endParaRPr kumimoji="1" lang="ja-JP" altLang="en-US"/>
          </a:p>
        </p:txBody>
      </p:sp>
      <p:sp>
        <p:nvSpPr>
          <p:cNvPr id="4" name="灯片编号占位符 3">
            <a:extLst>
              <a:ext uri="{FF2B5EF4-FFF2-40B4-BE49-F238E27FC236}">
                <a16:creationId xmlns:a16="http://schemas.microsoft.com/office/drawing/2014/main" id="{B74F5545-C52A-D117-8B3C-4A1FB1060717}"/>
              </a:ext>
            </a:extLst>
          </p:cNvPr>
          <p:cNvSpPr>
            <a:spLocks noGrp="1"/>
          </p:cNvSpPr>
          <p:nvPr>
            <p:ph type="sldNum" sz="quarter" idx="12"/>
          </p:nvPr>
        </p:nvSpPr>
        <p:spPr/>
        <p:txBody>
          <a:bodyPr/>
          <a:lstStyle/>
          <a:p>
            <a:fld id="{2ECE75A6-E53D-424B-8A6A-3DC63EF7CB46}" type="slidenum">
              <a:rPr kumimoji="1" lang="ja-JP" altLang="en-US" smtClean="0"/>
              <a:t>‹#›</a:t>
            </a:fld>
            <a:endParaRPr kumimoji="1" lang="ja-JP" altLang="en-US"/>
          </a:p>
        </p:txBody>
      </p:sp>
    </p:spTree>
    <p:extLst>
      <p:ext uri="{BB962C8B-B14F-4D97-AF65-F5344CB8AC3E}">
        <p14:creationId xmlns:p14="http://schemas.microsoft.com/office/powerpoint/2010/main" val="4188612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34E16-9BF1-2970-CF75-DD1A060B95C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ja-JP" altLang="en-US"/>
          </a:p>
        </p:txBody>
      </p:sp>
      <p:sp>
        <p:nvSpPr>
          <p:cNvPr id="3" name="内容占位符 2">
            <a:extLst>
              <a:ext uri="{FF2B5EF4-FFF2-40B4-BE49-F238E27FC236}">
                <a16:creationId xmlns:a16="http://schemas.microsoft.com/office/drawing/2014/main" id="{A639F5C5-5063-ED0D-0194-67925251A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4" name="文本占位符 3">
            <a:extLst>
              <a:ext uri="{FF2B5EF4-FFF2-40B4-BE49-F238E27FC236}">
                <a16:creationId xmlns:a16="http://schemas.microsoft.com/office/drawing/2014/main" id="{E8B5C917-F949-C709-0378-87A2AA6FA8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7A4F4DC-BE60-3835-4E88-9CDE1D2E2C20}"/>
              </a:ext>
            </a:extLst>
          </p:cNvPr>
          <p:cNvSpPr>
            <a:spLocks noGrp="1"/>
          </p:cNvSpPr>
          <p:nvPr>
            <p:ph type="dt" sz="half" idx="10"/>
          </p:nvPr>
        </p:nvSpPr>
        <p:spPr/>
        <p:txBody>
          <a:bodyPr/>
          <a:lstStyle/>
          <a:p>
            <a:fld id="{F41DC3F7-E26E-4F99-A074-BC058F320E22}" type="datetime1">
              <a:rPr kumimoji="1" lang="ja-JP" altLang="en-US" smtClean="0"/>
              <a:t>2023/2/13</a:t>
            </a:fld>
            <a:endParaRPr kumimoji="1" lang="ja-JP" altLang="en-US"/>
          </a:p>
        </p:txBody>
      </p:sp>
      <p:sp>
        <p:nvSpPr>
          <p:cNvPr id="6" name="页脚占位符 5">
            <a:extLst>
              <a:ext uri="{FF2B5EF4-FFF2-40B4-BE49-F238E27FC236}">
                <a16:creationId xmlns:a16="http://schemas.microsoft.com/office/drawing/2014/main" id="{25E0DA2B-F8DF-CCDE-A1CB-F6F72196331A}"/>
              </a:ext>
            </a:extLst>
          </p:cNvPr>
          <p:cNvSpPr>
            <a:spLocks noGrp="1"/>
          </p:cNvSpPr>
          <p:nvPr>
            <p:ph type="ftr" sz="quarter" idx="11"/>
          </p:nvPr>
        </p:nvSpPr>
        <p:spPr/>
        <p:txBody>
          <a:bodyPr/>
          <a:lstStyle/>
          <a:p>
            <a:endParaRPr kumimoji="1" lang="ja-JP" altLang="en-US"/>
          </a:p>
        </p:txBody>
      </p:sp>
      <p:sp>
        <p:nvSpPr>
          <p:cNvPr id="7" name="灯片编号占位符 6">
            <a:extLst>
              <a:ext uri="{FF2B5EF4-FFF2-40B4-BE49-F238E27FC236}">
                <a16:creationId xmlns:a16="http://schemas.microsoft.com/office/drawing/2014/main" id="{5B19BF96-7BA7-D23E-FD7B-BA9C551C3A30}"/>
              </a:ext>
            </a:extLst>
          </p:cNvPr>
          <p:cNvSpPr>
            <a:spLocks noGrp="1"/>
          </p:cNvSpPr>
          <p:nvPr>
            <p:ph type="sldNum" sz="quarter" idx="12"/>
          </p:nvPr>
        </p:nvSpPr>
        <p:spPr/>
        <p:txBody>
          <a:bodyPr/>
          <a:lstStyle/>
          <a:p>
            <a:fld id="{2ECE75A6-E53D-424B-8A6A-3DC63EF7CB46}" type="slidenum">
              <a:rPr kumimoji="1" lang="ja-JP" altLang="en-US" smtClean="0"/>
              <a:t>‹#›</a:t>
            </a:fld>
            <a:endParaRPr kumimoji="1" lang="ja-JP" altLang="en-US"/>
          </a:p>
        </p:txBody>
      </p:sp>
    </p:spTree>
    <p:extLst>
      <p:ext uri="{BB962C8B-B14F-4D97-AF65-F5344CB8AC3E}">
        <p14:creationId xmlns:p14="http://schemas.microsoft.com/office/powerpoint/2010/main" val="1022749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01A47B-3CAA-7CC0-A897-239C85D5FB3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ja-JP" altLang="en-US"/>
          </a:p>
        </p:txBody>
      </p:sp>
      <p:sp>
        <p:nvSpPr>
          <p:cNvPr id="3" name="图片占位符 2">
            <a:extLst>
              <a:ext uri="{FF2B5EF4-FFF2-40B4-BE49-F238E27FC236}">
                <a16:creationId xmlns:a16="http://schemas.microsoft.com/office/drawing/2014/main" id="{A7849978-71C4-2CF5-CE37-FA535B0B9E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文本占位符 3">
            <a:extLst>
              <a:ext uri="{FF2B5EF4-FFF2-40B4-BE49-F238E27FC236}">
                <a16:creationId xmlns:a16="http://schemas.microsoft.com/office/drawing/2014/main" id="{8B1D1E2B-A926-31D2-E561-DD2304F12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5BBF1CE-6161-D2E9-869B-6A5AD7A799E7}"/>
              </a:ext>
            </a:extLst>
          </p:cNvPr>
          <p:cNvSpPr>
            <a:spLocks noGrp="1"/>
          </p:cNvSpPr>
          <p:nvPr>
            <p:ph type="dt" sz="half" idx="10"/>
          </p:nvPr>
        </p:nvSpPr>
        <p:spPr/>
        <p:txBody>
          <a:bodyPr/>
          <a:lstStyle/>
          <a:p>
            <a:fld id="{D526CDCF-C989-4E24-B2C6-D2276217D79D}" type="datetime1">
              <a:rPr kumimoji="1" lang="ja-JP" altLang="en-US" smtClean="0"/>
              <a:t>2023/2/13</a:t>
            </a:fld>
            <a:endParaRPr kumimoji="1" lang="ja-JP" altLang="en-US"/>
          </a:p>
        </p:txBody>
      </p:sp>
      <p:sp>
        <p:nvSpPr>
          <p:cNvPr id="6" name="页脚占位符 5">
            <a:extLst>
              <a:ext uri="{FF2B5EF4-FFF2-40B4-BE49-F238E27FC236}">
                <a16:creationId xmlns:a16="http://schemas.microsoft.com/office/drawing/2014/main" id="{78A47A10-F051-5C5F-CD01-CF924E48B63A}"/>
              </a:ext>
            </a:extLst>
          </p:cNvPr>
          <p:cNvSpPr>
            <a:spLocks noGrp="1"/>
          </p:cNvSpPr>
          <p:nvPr>
            <p:ph type="ftr" sz="quarter" idx="11"/>
          </p:nvPr>
        </p:nvSpPr>
        <p:spPr/>
        <p:txBody>
          <a:bodyPr/>
          <a:lstStyle/>
          <a:p>
            <a:endParaRPr kumimoji="1" lang="ja-JP" altLang="en-US"/>
          </a:p>
        </p:txBody>
      </p:sp>
      <p:sp>
        <p:nvSpPr>
          <p:cNvPr id="7" name="灯片编号占位符 6">
            <a:extLst>
              <a:ext uri="{FF2B5EF4-FFF2-40B4-BE49-F238E27FC236}">
                <a16:creationId xmlns:a16="http://schemas.microsoft.com/office/drawing/2014/main" id="{C6A80C03-5083-164E-59E0-61501840DCCF}"/>
              </a:ext>
            </a:extLst>
          </p:cNvPr>
          <p:cNvSpPr>
            <a:spLocks noGrp="1"/>
          </p:cNvSpPr>
          <p:nvPr>
            <p:ph type="sldNum" sz="quarter" idx="12"/>
          </p:nvPr>
        </p:nvSpPr>
        <p:spPr/>
        <p:txBody>
          <a:bodyPr/>
          <a:lstStyle/>
          <a:p>
            <a:fld id="{2ECE75A6-E53D-424B-8A6A-3DC63EF7CB46}" type="slidenum">
              <a:rPr kumimoji="1" lang="ja-JP" altLang="en-US" smtClean="0"/>
              <a:t>‹#›</a:t>
            </a:fld>
            <a:endParaRPr kumimoji="1" lang="ja-JP" altLang="en-US"/>
          </a:p>
        </p:txBody>
      </p:sp>
    </p:spTree>
    <p:extLst>
      <p:ext uri="{BB962C8B-B14F-4D97-AF65-F5344CB8AC3E}">
        <p14:creationId xmlns:p14="http://schemas.microsoft.com/office/powerpoint/2010/main" val="4079263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BD8DE2D-CAA0-D374-A236-7A8932F561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ja-JP" altLang="en-US"/>
          </a:p>
        </p:txBody>
      </p:sp>
      <p:sp>
        <p:nvSpPr>
          <p:cNvPr id="3" name="文本占位符 2">
            <a:extLst>
              <a:ext uri="{FF2B5EF4-FFF2-40B4-BE49-F238E27FC236}">
                <a16:creationId xmlns:a16="http://schemas.microsoft.com/office/drawing/2014/main" id="{A4F94F5F-0B30-E6A8-41A3-DF0050D11A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ja-JP" altLang="en-US"/>
          </a:p>
        </p:txBody>
      </p:sp>
      <p:sp>
        <p:nvSpPr>
          <p:cNvPr id="4" name="日期占位符 3">
            <a:extLst>
              <a:ext uri="{FF2B5EF4-FFF2-40B4-BE49-F238E27FC236}">
                <a16:creationId xmlns:a16="http://schemas.microsoft.com/office/drawing/2014/main" id="{6908360D-F231-DEF0-D9AC-D5633DECA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6A1C2F-65ED-4B5D-B80B-A148EE31AB6E}" type="datetime1">
              <a:rPr kumimoji="1" lang="ja-JP" altLang="en-US" smtClean="0"/>
              <a:t>2023/2/13</a:t>
            </a:fld>
            <a:endParaRPr kumimoji="1" lang="ja-JP" altLang="en-US"/>
          </a:p>
        </p:txBody>
      </p:sp>
      <p:sp>
        <p:nvSpPr>
          <p:cNvPr id="5" name="页脚占位符 4">
            <a:extLst>
              <a:ext uri="{FF2B5EF4-FFF2-40B4-BE49-F238E27FC236}">
                <a16:creationId xmlns:a16="http://schemas.microsoft.com/office/drawing/2014/main" id="{65DD4324-DF71-8E24-5868-7D70FB72A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灯片编号占位符 5">
            <a:extLst>
              <a:ext uri="{FF2B5EF4-FFF2-40B4-BE49-F238E27FC236}">
                <a16:creationId xmlns:a16="http://schemas.microsoft.com/office/drawing/2014/main" id="{C4DA95C6-7B7F-FC98-9161-BDEC0124E7D0}"/>
              </a:ext>
            </a:extLst>
          </p:cNvPr>
          <p:cNvSpPr>
            <a:spLocks noGrp="1"/>
          </p:cNvSpPr>
          <p:nvPr>
            <p:ph type="sldNum" sz="quarter" idx="4"/>
          </p:nvPr>
        </p:nvSpPr>
        <p:spPr>
          <a:xfrm>
            <a:off x="9335347" y="6356350"/>
            <a:ext cx="2743200" cy="365125"/>
          </a:xfrm>
          <a:prstGeom prst="rect">
            <a:avLst/>
          </a:prstGeom>
        </p:spPr>
        <p:txBody>
          <a:bodyPr vert="horz" lIns="91440" tIns="45720" rIns="91440" bIns="45720" rtlCol="0" anchor="ctr"/>
          <a:lstStyle>
            <a:lvl1pPr algn="r">
              <a:defRPr sz="1200">
                <a:solidFill>
                  <a:srgbClr val="333F50"/>
                </a:solidFill>
              </a:defRPr>
            </a:lvl1pPr>
          </a:lstStyle>
          <a:p>
            <a:fld id="{2ECE75A6-E53D-424B-8A6A-3DC63EF7CB46}" type="slidenum">
              <a:rPr lang="ja-JP" altLang="en-US" smtClean="0"/>
              <a:pPr/>
              <a:t>‹#›</a:t>
            </a:fld>
            <a:endParaRPr lang="ja-JP" altLang="en-US" dirty="0"/>
          </a:p>
        </p:txBody>
      </p:sp>
    </p:spTree>
    <p:extLst>
      <p:ext uri="{BB962C8B-B14F-4D97-AF65-F5344CB8AC3E}">
        <p14:creationId xmlns:p14="http://schemas.microsoft.com/office/powerpoint/2010/main" val="68425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7B38F76-FCEA-93A7-92B1-869F55E701D5}"/>
              </a:ext>
            </a:extLst>
          </p:cNvPr>
          <p:cNvPicPr>
            <a:picLocks noChangeAspect="1"/>
          </p:cNvPicPr>
          <p:nvPr/>
        </p:nvPicPr>
        <p:blipFill>
          <a:blip r:embed="rId3"/>
          <a:stretch>
            <a:fillRect/>
          </a:stretch>
        </p:blipFill>
        <p:spPr>
          <a:xfrm>
            <a:off x="0" y="0"/>
            <a:ext cx="12192000" cy="6858000"/>
          </a:xfrm>
          <a:prstGeom prst="rect">
            <a:avLst/>
          </a:prstGeom>
        </p:spPr>
      </p:pic>
      <p:sp>
        <p:nvSpPr>
          <p:cNvPr id="4" name="标题 1">
            <a:extLst>
              <a:ext uri="{FF2B5EF4-FFF2-40B4-BE49-F238E27FC236}">
                <a16:creationId xmlns:a16="http://schemas.microsoft.com/office/drawing/2014/main" id="{C176B064-BF6F-4458-3773-87DBF6016C90}"/>
              </a:ext>
            </a:extLst>
          </p:cNvPr>
          <p:cNvSpPr txBox="1">
            <a:spLocks/>
          </p:cNvSpPr>
          <p:nvPr/>
        </p:nvSpPr>
        <p:spPr>
          <a:xfrm>
            <a:off x="496825" y="1177361"/>
            <a:ext cx="6194512" cy="22516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4400" b="1" dirty="0">
                <a:latin typeface="Times New Roman" panose="02020603050405020304" pitchFamily="18" charset="0"/>
                <a:cs typeface="Times New Roman" panose="02020603050405020304" pitchFamily="18" charset="0"/>
              </a:rPr>
              <a:t>Composing Networks Using Dendritic Neural Models</a:t>
            </a:r>
            <a:endParaRPr lang="zh-CN" altLang="en-US" sz="11500" b="1" dirty="0">
              <a:latin typeface="Times New Roman" panose="02020603050405020304" pitchFamily="18" charset="0"/>
              <a:cs typeface="Times New Roman" panose="02020603050405020304" pitchFamily="18" charset="0"/>
            </a:endParaRPr>
          </a:p>
        </p:txBody>
      </p:sp>
      <p:sp>
        <p:nvSpPr>
          <p:cNvPr id="5" name="副标题 2">
            <a:extLst>
              <a:ext uri="{FF2B5EF4-FFF2-40B4-BE49-F238E27FC236}">
                <a16:creationId xmlns:a16="http://schemas.microsoft.com/office/drawing/2014/main" id="{B3F15B5C-080B-2522-6279-3160A2E977CA}"/>
              </a:ext>
            </a:extLst>
          </p:cNvPr>
          <p:cNvSpPr txBox="1">
            <a:spLocks/>
          </p:cNvSpPr>
          <p:nvPr/>
        </p:nvSpPr>
        <p:spPr>
          <a:xfrm>
            <a:off x="1034719" y="4838467"/>
            <a:ext cx="6194512" cy="1883007"/>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zh-CN" altLang="en-US" dirty="0">
                <a:latin typeface="微软雅黑" panose="020B0503020204020204" pitchFamily="34" charset="-122"/>
                <a:ea typeface="微软雅黑" panose="020B0503020204020204" pitchFamily="34" charset="-122"/>
              </a:rPr>
              <a:t>理工学教育部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知能情報工学専攻</a:t>
            </a:r>
            <a:endParaRPr lang="en-US" altLang="zh-CN" dirty="0">
              <a:latin typeface="微软雅黑" panose="020B0503020204020204" pitchFamily="34" charset="-122"/>
              <a:ea typeface="微软雅黑" panose="020B0503020204020204" pitchFamily="34" charset="-122"/>
            </a:endParaRPr>
          </a:p>
          <a:p>
            <a:pPr algn="l"/>
            <a:r>
              <a:rPr lang="ja-JP" altLang="en-US" dirty="0">
                <a:latin typeface="微软雅黑" panose="020B0503020204020204" pitchFamily="34" charset="-122"/>
                <a:ea typeface="微软雅黑" panose="020B0503020204020204" pitchFamily="34" charset="-122"/>
              </a:rPr>
              <a:t>名前</a:t>
            </a:r>
            <a:r>
              <a:rPr lang="zh-CN" altLang="en-US" dirty="0">
                <a:latin typeface="微软雅黑" panose="020B0503020204020204" pitchFamily="34" charset="-122"/>
                <a:ea typeface="微软雅黑" panose="020B0503020204020204" pitchFamily="34" charset="-122"/>
              </a:rPr>
              <a:t>：李   加一</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学籍番号</a:t>
            </a:r>
            <a:r>
              <a:rPr lang="en-US" altLang="zh-CN" dirty="0">
                <a:latin typeface="微软雅黑" panose="020B0503020204020204" pitchFamily="34" charset="-122"/>
                <a:ea typeface="微软雅黑" panose="020B0503020204020204" pitchFamily="34" charset="-122"/>
              </a:rPr>
              <a:t>: 22171151</a:t>
            </a:r>
          </a:p>
          <a:p>
            <a:pPr algn="l"/>
            <a:r>
              <a:rPr lang="zh-CN" altLang="en-US" dirty="0">
                <a:latin typeface="微软雅黑" panose="020B0503020204020204" pitchFamily="34" charset="-122"/>
                <a:ea typeface="微软雅黑" panose="020B0503020204020204" pitchFamily="34" charset="-122"/>
              </a:rPr>
              <a:t>指導教員</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唐　政</a:t>
            </a:r>
            <a:endParaRPr lang="en-US" altLang="zh-CN" dirty="0">
              <a:latin typeface="微软雅黑" panose="020B0503020204020204" pitchFamily="34" charset="-122"/>
              <a:ea typeface="微软雅黑" panose="020B0503020204020204" pitchFamily="34" charset="-122"/>
            </a:endParaRPr>
          </a:p>
          <a:p>
            <a:pPr algn="l"/>
            <a:r>
              <a:rPr lang="en-US" altLang="zh-CN" dirty="0">
                <a:latin typeface="微软雅黑" panose="020B0503020204020204" pitchFamily="34" charset="-122"/>
                <a:ea typeface="微软雅黑" panose="020B0503020204020204" pitchFamily="34" charset="-122"/>
              </a:rPr>
              <a:t>2023.2.14</a:t>
            </a:r>
          </a:p>
          <a:p>
            <a:pPr algn="l"/>
            <a:endParaRPr lang="en-US" altLang="zh-CN"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A4D2EFE5-4CF7-6A48-38B5-58128D91AA33}"/>
              </a:ext>
            </a:extLst>
          </p:cNvPr>
          <p:cNvSpPr>
            <a:spLocks noGrp="1"/>
          </p:cNvSpPr>
          <p:nvPr>
            <p:ph type="sldNum" sz="quarter" idx="12"/>
          </p:nvPr>
        </p:nvSpPr>
        <p:spPr/>
        <p:txBody>
          <a:bodyPr/>
          <a:lstStyle/>
          <a:p>
            <a:fld id="{2ECE75A6-E53D-424B-8A6A-3DC63EF7CB46}" type="slidenum">
              <a:rPr kumimoji="1" lang="ja-JP" altLang="en-US" smtClean="0"/>
              <a:t>1</a:t>
            </a:fld>
            <a:endParaRPr kumimoji="1" lang="ja-JP" altLang="en-US" dirty="0"/>
          </a:p>
        </p:txBody>
      </p:sp>
    </p:spTree>
    <p:extLst>
      <p:ext uri="{BB962C8B-B14F-4D97-AF65-F5344CB8AC3E}">
        <p14:creationId xmlns:p14="http://schemas.microsoft.com/office/powerpoint/2010/main" val="3770407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6F113CAC-7291-3276-9C63-47978C97342D}"/>
              </a:ext>
            </a:extLst>
          </p:cNvPr>
          <p:cNvSpPr/>
          <p:nvPr/>
        </p:nvSpPr>
        <p:spPr>
          <a:xfrm>
            <a:off x="6295292" y="3387689"/>
            <a:ext cx="5896708" cy="3470311"/>
          </a:xfrm>
          <a:prstGeom prst="rect">
            <a:avLst/>
          </a:prstGeom>
          <a:solidFill>
            <a:srgbClr val="ECEDEB"/>
          </a:soli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5B2D71E-6137-A0E0-D53C-B2D772598A5F}"/>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Dendritic Neuron Model with Mask</a:t>
            </a:r>
          </a:p>
        </p:txBody>
      </p:sp>
      <p:sp>
        <p:nvSpPr>
          <p:cNvPr id="2" name="矩形 1">
            <a:extLst>
              <a:ext uri="{FF2B5EF4-FFF2-40B4-BE49-F238E27FC236}">
                <a16:creationId xmlns:a16="http://schemas.microsoft.com/office/drawing/2014/main" id="{4E2C181B-9959-4AD3-53EA-653B06C7EF73}"/>
              </a:ext>
            </a:extLst>
          </p:cNvPr>
          <p:cNvSpPr/>
          <p:nvPr/>
        </p:nvSpPr>
        <p:spPr>
          <a:xfrm>
            <a:off x="300426" y="2252907"/>
            <a:ext cx="11638040" cy="990531"/>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The </a:t>
            </a:r>
            <a:r>
              <a:rPr lang="en-US" altLang="ja-JP" sz="2800" b="1" dirty="0">
                <a:latin typeface="Times New Roman" panose="02020603050405020304" pitchFamily="18" charset="0"/>
                <a:cs typeface="Times New Roman" panose="02020603050405020304" pitchFamily="18" charset="0"/>
              </a:rPr>
              <a:t>EA</a:t>
            </a:r>
            <a:r>
              <a:rPr lang="en-US" altLang="ja-JP" sz="2800" dirty="0">
                <a:latin typeface="Times New Roman" panose="02020603050405020304" pitchFamily="18" charset="0"/>
                <a:cs typeface="Times New Roman" panose="02020603050405020304" pitchFamily="18" charset="0"/>
              </a:rPr>
              <a:t> brings higher performance to DNM, but also limits the increase of DNM parameters, thus limiting the use of DNM to build neural networks. </a:t>
            </a:r>
          </a:p>
          <a:p>
            <a:endParaRPr lang="en-US" altLang="ja-JP" sz="28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BA080DB8-17DE-1EBF-4F5F-D89E91144F8C}"/>
              </a:ext>
            </a:extLst>
          </p:cNvPr>
          <p:cNvSpPr>
            <a:spLocks noGrp="1"/>
          </p:cNvSpPr>
          <p:nvPr>
            <p:ph type="sldNum" sz="quarter" idx="12"/>
          </p:nvPr>
        </p:nvSpPr>
        <p:spPr/>
        <p:txBody>
          <a:bodyPr/>
          <a:lstStyle/>
          <a:p>
            <a:fld id="{2ECE75A6-E53D-424B-8A6A-3DC63EF7CB46}" type="slidenum">
              <a:rPr kumimoji="1" lang="ja-JP" altLang="en-US" smtClean="0"/>
              <a:t>10</a:t>
            </a:fld>
            <a:endParaRPr kumimoji="1" lang="ja-JP" altLang="en-US"/>
          </a:p>
        </p:txBody>
      </p:sp>
      <p:sp>
        <p:nvSpPr>
          <p:cNvPr id="8" name="矩形 7">
            <a:extLst>
              <a:ext uri="{FF2B5EF4-FFF2-40B4-BE49-F238E27FC236}">
                <a16:creationId xmlns:a16="http://schemas.microsoft.com/office/drawing/2014/main" id="{646FF73C-617F-6C79-BF80-C114AB0E4E90}"/>
              </a:ext>
            </a:extLst>
          </p:cNvPr>
          <p:cNvSpPr/>
          <p:nvPr/>
        </p:nvSpPr>
        <p:spPr>
          <a:xfrm>
            <a:off x="2589995" y="1247800"/>
            <a:ext cx="7012007" cy="860856"/>
          </a:xfrm>
          <a:prstGeom prst="rect">
            <a:avLst/>
          </a:prstGeom>
          <a:solidFill>
            <a:srgbClr val="ECEDEB"/>
          </a:soli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altLang="ja-JP" sz="2800" dirty="0">
                <a:solidFill>
                  <a:schemeClr val="tx1">
                    <a:lumMod val="95000"/>
                    <a:lumOff val="5000"/>
                  </a:schemeClr>
                </a:solidFill>
                <a:latin typeface="Times New Roman" panose="02020603050405020304" pitchFamily="18" charset="0"/>
                <a:cs typeface="Times New Roman" panose="02020603050405020304" pitchFamily="18" charset="0"/>
              </a:rPr>
              <a:t>What limits the DNM composition network</a:t>
            </a:r>
            <a:endParaRPr lang="ja-JP" alt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立方体 10">
            <a:extLst>
              <a:ext uri="{FF2B5EF4-FFF2-40B4-BE49-F238E27FC236}">
                <a16:creationId xmlns:a16="http://schemas.microsoft.com/office/drawing/2014/main" id="{6EA81B11-D54F-2AD4-B9EA-64F83922FD02}"/>
              </a:ext>
            </a:extLst>
          </p:cNvPr>
          <p:cNvSpPr/>
          <p:nvPr/>
        </p:nvSpPr>
        <p:spPr>
          <a:xfrm>
            <a:off x="7548299" y="5326973"/>
            <a:ext cx="921909" cy="929184"/>
          </a:xfrm>
          <a:prstGeom prst="cube">
            <a:avLst>
              <a:gd name="adj" fmla="val 13524"/>
            </a:avLst>
          </a:prstGeom>
          <a:solidFill>
            <a:schemeClr val="accent1">
              <a:lumMod val="75000"/>
            </a:schemeClr>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2400" dirty="0"/>
              <a:t>∏</a:t>
            </a:r>
            <a:endParaRPr lang="ja-JP" altLang="en-US" sz="2400" dirty="0">
              <a:cs typeface="+mn-ea"/>
              <a:sym typeface="+mn-lt"/>
            </a:endParaRPr>
          </a:p>
        </p:txBody>
      </p:sp>
      <p:sp>
        <p:nvSpPr>
          <p:cNvPr id="12" name="矩形 11">
            <a:extLst>
              <a:ext uri="{FF2B5EF4-FFF2-40B4-BE49-F238E27FC236}">
                <a16:creationId xmlns:a16="http://schemas.microsoft.com/office/drawing/2014/main" id="{1002A903-2B03-DC38-21A7-CBEE555408F0}"/>
              </a:ext>
            </a:extLst>
          </p:cNvPr>
          <p:cNvSpPr/>
          <p:nvPr/>
        </p:nvSpPr>
        <p:spPr>
          <a:xfrm>
            <a:off x="9060268" y="5261243"/>
            <a:ext cx="2721971" cy="994914"/>
          </a:xfrm>
          <a:prstGeom prst="rect">
            <a:avLst/>
          </a:prstGeom>
          <a:solidFill>
            <a:srgbClr val="AF5A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chemeClr val="bg1">
                    <a:lumMod val="95000"/>
                  </a:schemeClr>
                </a:solidFill>
                <a:latin typeface="Times New Roman" panose="02020603050405020304" pitchFamily="18" charset="0"/>
                <a:cs typeface="Times New Roman" panose="02020603050405020304" pitchFamily="18" charset="0"/>
              </a:rPr>
              <a:t>Error:</a:t>
            </a:r>
          </a:p>
          <a:p>
            <a:pPr algn="ctr"/>
            <a:r>
              <a:rPr lang="en-US" altLang="ja-JP" sz="2400" b="1" dirty="0">
                <a:solidFill>
                  <a:schemeClr val="bg1">
                    <a:lumMod val="95000"/>
                  </a:schemeClr>
                </a:solidFill>
                <a:latin typeface="Times New Roman" panose="02020603050405020304" pitchFamily="18" charset="0"/>
                <a:cs typeface="Times New Roman" panose="02020603050405020304" pitchFamily="18" charset="0"/>
              </a:rPr>
              <a:t>gradient clustering</a:t>
            </a:r>
            <a:endParaRPr lang="zh-CN" altLang="en-US" sz="2400" b="1" dirty="0">
              <a:solidFill>
                <a:schemeClr val="bg1">
                  <a:lumMod val="95000"/>
                </a:schemeClr>
              </a:solidFill>
            </a:endParaRPr>
          </a:p>
        </p:txBody>
      </p:sp>
      <p:sp>
        <p:nvSpPr>
          <p:cNvPr id="14" name="文本框 13">
            <a:extLst>
              <a:ext uri="{FF2B5EF4-FFF2-40B4-BE49-F238E27FC236}">
                <a16:creationId xmlns:a16="http://schemas.microsoft.com/office/drawing/2014/main" id="{240AD33D-A88A-CA2D-EC7E-33245DECD38C}"/>
              </a:ext>
            </a:extLst>
          </p:cNvPr>
          <p:cNvSpPr txBox="1"/>
          <p:nvPr/>
        </p:nvSpPr>
        <p:spPr>
          <a:xfrm>
            <a:off x="6523289" y="5560732"/>
            <a:ext cx="3571627" cy="461665"/>
          </a:xfrm>
          <a:prstGeom prst="rect">
            <a:avLst/>
          </a:prstGeom>
          <a:noFill/>
        </p:spPr>
        <p:txBody>
          <a:bodyPr wrap="square">
            <a:spAutoFit/>
          </a:bodyPr>
          <a:lstStyle/>
          <a:p>
            <a:r>
              <a:rPr kumimoji="1" lang="en-US" altLang="zh-CN" sz="2400" b="1" dirty="0">
                <a:ln>
                  <a:noFill/>
                </a:ln>
                <a:solidFill>
                  <a:schemeClr val="tx1"/>
                </a:solidFill>
                <a:latin typeface="Times New Roman" panose="02020603050405020304" pitchFamily="18" charset="0"/>
                <a:cs typeface="Times New Roman" panose="02020603050405020304" pitchFamily="18" charset="0"/>
              </a:rPr>
              <a:t>BP   +	              </a:t>
            </a:r>
            <a:r>
              <a:rPr kumimoji="1" lang="zh-CN" altLang="en-US" sz="2400" b="1" dirty="0">
                <a:ln>
                  <a:noFill/>
                </a:ln>
                <a:solidFill>
                  <a:schemeClr val="tx1"/>
                </a:solidFill>
                <a:latin typeface="Times New Roman" panose="02020603050405020304" pitchFamily="18" charset="0"/>
                <a:cs typeface="Times New Roman" panose="02020603050405020304" pitchFamily="18" charset="0"/>
              </a:rPr>
              <a:t>→</a:t>
            </a:r>
            <a:endParaRPr kumimoji="1" lang="ja-JP" altLang="en-US" sz="2400" b="1" dirty="0">
              <a:ln>
                <a:noFill/>
              </a:ln>
              <a:solidFill>
                <a:schemeClr val="tx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BE3B8C9-B8C1-9C75-7DDA-EB38C05E308F}"/>
              </a:ext>
            </a:extLst>
          </p:cNvPr>
          <p:cNvSpPr txBox="1"/>
          <p:nvPr/>
        </p:nvSpPr>
        <p:spPr>
          <a:xfrm>
            <a:off x="6500056" y="4042280"/>
            <a:ext cx="3417668" cy="461665"/>
          </a:xfrm>
          <a:prstGeom prst="rect">
            <a:avLst/>
          </a:prstGeom>
          <a:noFill/>
        </p:spPr>
        <p:txBody>
          <a:bodyPr wrap="square">
            <a:spAutoFit/>
          </a:bodyPr>
          <a:lstStyle/>
          <a:p>
            <a:r>
              <a:rPr kumimoji="1" lang="en-US" altLang="zh-CN" sz="2400" b="1" dirty="0">
                <a:ln>
                  <a:noFill/>
                </a:ln>
                <a:solidFill>
                  <a:schemeClr val="tx1"/>
                </a:solidFill>
                <a:latin typeface="Times New Roman" panose="02020603050405020304" pitchFamily="18" charset="0"/>
                <a:cs typeface="Times New Roman" panose="02020603050405020304" pitchFamily="18" charset="0"/>
              </a:rPr>
              <a:t>EA  </a:t>
            </a:r>
            <a:r>
              <a:rPr kumimoji="1" lang="zh-CN" altLang="en-US" sz="2400" b="1" dirty="0">
                <a:ln>
                  <a:noFill/>
                </a:ln>
                <a:solidFill>
                  <a:schemeClr val="tx1"/>
                </a:solidFill>
                <a:latin typeface="Times New Roman" panose="02020603050405020304" pitchFamily="18" charset="0"/>
                <a:cs typeface="Times New Roman" panose="02020603050405020304" pitchFamily="18" charset="0"/>
              </a:rPr>
              <a:t>→</a:t>
            </a:r>
            <a:r>
              <a:rPr kumimoji="1" lang="en-US" altLang="zh-CN" sz="2400" b="1" dirty="0">
                <a:ln>
                  <a:noFill/>
                </a:ln>
                <a:solidFill>
                  <a:schemeClr val="tx1"/>
                </a:solidFill>
                <a:latin typeface="Times New Roman" panose="02020603050405020304" pitchFamily="18" charset="0"/>
                <a:cs typeface="Times New Roman" panose="02020603050405020304" pitchFamily="18" charset="0"/>
              </a:rPr>
              <a:t>			  </a:t>
            </a:r>
            <a:r>
              <a:rPr kumimoji="1" lang="zh-CN" altLang="en-US" sz="2400" b="1" dirty="0">
                <a:ln>
                  <a:noFill/>
                </a:ln>
                <a:solidFill>
                  <a:schemeClr val="tx1"/>
                </a:solidFill>
                <a:latin typeface="Times New Roman" panose="02020603050405020304" pitchFamily="18" charset="0"/>
                <a:cs typeface="Times New Roman" panose="02020603050405020304" pitchFamily="18" charset="0"/>
              </a:rPr>
              <a:t>→</a:t>
            </a:r>
            <a:endParaRPr kumimoji="1" lang="ja-JP" altLang="en-US" sz="2400" b="1" dirty="0">
              <a:ln>
                <a:noFill/>
              </a:ln>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85D184BB-C58A-0FB9-FF42-56E376160DF1}"/>
              </a:ext>
            </a:extLst>
          </p:cNvPr>
          <p:cNvSpPr/>
          <p:nvPr/>
        </p:nvSpPr>
        <p:spPr>
          <a:xfrm>
            <a:off x="7574725" y="3906652"/>
            <a:ext cx="1801215" cy="757107"/>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rgbClr val="ECEDEB"/>
                </a:solidFill>
                <a:latin typeface="Times New Roman" panose="02020603050405020304" pitchFamily="18" charset="0"/>
                <a:cs typeface="Times New Roman" panose="02020603050405020304" pitchFamily="18" charset="0"/>
              </a:rPr>
              <a:t>Few parameters</a:t>
            </a:r>
            <a:endParaRPr lang="zh-CN" altLang="en-US" sz="2000" b="1" dirty="0">
              <a:solidFill>
                <a:srgbClr val="ECEDEB"/>
              </a:solidFill>
            </a:endParaRPr>
          </a:p>
        </p:txBody>
      </p:sp>
      <p:sp>
        <p:nvSpPr>
          <p:cNvPr id="13" name="矩形 12">
            <a:extLst>
              <a:ext uri="{FF2B5EF4-FFF2-40B4-BE49-F238E27FC236}">
                <a16:creationId xmlns:a16="http://schemas.microsoft.com/office/drawing/2014/main" id="{14E5C0D5-D009-991D-D33A-3AF815A4A639}"/>
              </a:ext>
            </a:extLst>
          </p:cNvPr>
          <p:cNvSpPr/>
          <p:nvPr/>
        </p:nvSpPr>
        <p:spPr>
          <a:xfrm>
            <a:off x="9963540" y="3949521"/>
            <a:ext cx="2047598" cy="668376"/>
          </a:xfrm>
          <a:prstGeom prst="rect">
            <a:avLst/>
          </a:prstGeom>
          <a:solidFill>
            <a:srgbClr val="AF5A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rgbClr val="ECEDEB"/>
                </a:solidFill>
                <a:latin typeface="Times New Roman" panose="02020603050405020304" pitchFamily="18" charset="0"/>
                <a:cs typeface="Times New Roman" panose="02020603050405020304" pitchFamily="18" charset="0"/>
              </a:rPr>
              <a:t>No network</a:t>
            </a:r>
            <a:endParaRPr lang="zh-CN" altLang="en-US" sz="2400" b="1" dirty="0">
              <a:solidFill>
                <a:srgbClr val="ECEDEB"/>
              </a:solidFill>
            </a:endParaRPr>
          </a:p>
        </p:txBody>
      </p:sp>
      <p:sp>
        <p:nvSpPr>
          <p:cNvPr id="17" name="文本框 16">
            <a:extLst>
              <a:ext uri="{FF2B5EF4-FFF2-40B4-BE49-F238E27FC236}">
                <a16:creationId xmlns:a16="http://schemas.microsoft.com/office/drawing/2014/main" id="{B0CA644A-08F9-5D0E-3224-1774602A9581}"/>
              </a:ext>
            </a:extLst>
          </p:cNvPr>
          <p:cNvSpPr txBox="1"/>
          <p:nvPr/>
        </p:nvSpPr>
        <p:spPr>
          <a:xfrm>
            <a:off x="300425" y="3328858"/>
            <a:ext cx="6082399" cy="3108543"/>
          </a:xfrm>
          <a:prstGeom prst="rect">
            <a:avLst/>
          </a:prstGeom>
          <a:noFill/>
        </p:spPr>
        <p:txBody>
          <a:bodyPr wrap="square">
            <a:spAutoFit/>
          </a:bodyPr>
          <a:lstStyle/>
          <a:p>
            <a:r>
              <a:rPr lang="en-US" altLang="ja-JP" sz="2800" dirty="0">
                <a:latin typeface="Times New Roman" panose="02020603050405020304" pitchFamily="18" charset="0"/>
                <a:cs typeface="Times New Roman" panose="02020603050405020304" pitchFamily="18" charset="0"/>
              </a:rPr>
              <a:t>The back propagation (BP) algorithm is only applicable in DNM for some simple problems with small input dimensions. Since the DNM dendritic layer uses </a:t>
            </a:r>
            <a:r>
              <a:rPr lang="en-US" altLang="ja-JP" sz="2800" b="1" dirty="0">
                <a:latin typeface="Times New Roman" panose="02020603050405020304" pitchFamily="18" charset="0"/>
                <a:cs typeface="Times New Roman" panose="02020603050405020304" pitchFamily="18" charset="0"/>
              </a:rPr>
              <a:t> accumulative multiplication</a:t>
            </a:r>
            <a:r>
              <a:rPr lang="en-US" altLang="ja-JP" sz="2800" dirty="0">
                <a:latin typeface="Times New Roman" panose="02020603050405020304" pitchFamily="18" charset="0"/>
                <a:cs typeface="Times New Roman" panose="02020603050405020304" pitchFamily="18" charset="0"/>
              </a:rPr>
              <a:t>, which tends to cause gradient clustering during backpropagation.</a:t>
            </a:r>
          </a:p>
        </p:txBody>
      </p:sp>
      <p:sp>
        <p:nvSpPr>
          <p:cNvPr id="19" name="文本框 18">
            <a:extLst>
              <a:ext uri="{FF2B5EF4-FFF2-40B4-BE49-F238E27FC236}">
                <a16:creationId xmlns:a16="http://schemas.microsoft.com/office/drawing/2014/main" id="{33DB2118-7C58-0FBD-D370-B6628A50E8B5}"/>
              </a:ext>
            </a:extLst>
          </p:cNvPr>
          <p:cNvSpPr txBox="1"/>
          <p:nvPr/>
        </p:nvSpPr>
        <p:spPr>
          <a:xfrm>
            <a:off x="7343732" y="6232480"/>
            <a:ext cx="1565368" cy="646331"/>
          </a:xfrm>
          <a:prstGeom prst="rect">
            <a:avLst/>
          </a:prstGeom>
          <a:noFill/>
        </p:spPr>
        <p:txBody>
          <a:bodyPr wrap="square">
            <a:spAutoFit/>
          </a:bodyPr>
          <a:lstStyle/>
          <a:p>
            <a:r>
              <a:rPr lang="en-US" altLang="ja-JP" sz="1800" b="1" dirty="0">
                <a:latin typeface="Times New Roman" panose="02020603050405020304" pitchFamily="18" charset="0"/>
                <a:cs typeface="Times New Roman" panose="02020603050405020304" pitchFamily="18" charset="0"/>
              </a:rPr>
              <a:t>accumulative multiplication</a:t>
            </a:r>
            <a:endParaRPr lang="zh-CN" altLang="en-US" dirty="0"/>
          </a:p>
        </p:txBody>
      </p:sp>
    </p:spTree>
    <p:extLst>
      <p:ext uri="{BB962C8B-B14F-4D97-AF65-F5344CB8AC3E}">
        <p14:creationId xmlns:p14="http://schemas.microsoft.com/office/powerpoint/2010/main" val="3813924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335C60-FDF7-4E65-DB7C-1E9582FEB708}"/>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Dendritic Neuron Model with Mask</a:t>
            </a:r>
          </a:p>
        </p:txBody>
      </p:sp>
      <p:sp>
        <p:nvSpPr>
          <p:cNvPr id="21" name="矩形 20">
            <a:extLst>
              <a:ext uri="{FF2B5EF4-FFF2-40B4-BE49-F238E27FC236}">
                <a16:creationId xmlns:a16="http://schemas.microsoft.com/office/drawing/2014/main" id="{D07F72E7-8E18-41A1-BCB1-7E4270111C02}"/>
              </a:ext>
            </a:extLst>
          </p:cNvPr>
          <p:cNvSpPr/>
          <p:nvPr/>
        </p:nvSpPr>
        <p:spPr>
          <a:xfrm>
            <a:off x="437954" y="1637354"/>
            <a:ext cx="11316091" cy="5047592"/>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Therefore, if want to use DNM to form a neural network, the following two problems need to be solved:</a:t>
            </a:r>
          </a:p>
          <a:p>
            <a:endParaRPr lang="en-US" altLang="ja-JP" sz="28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a:p>
            <a:pPr marL="514350" indent="-514350">
              <a:buAutoNum type="arabicPeriod"/>
            </a:pPr>
            <a:r>
              <a:rPr lang="en-US" altLang="ja-JP" sz="2800" dirty="0">
                <a:latin typeface="Times New Roman" panose="02020603050405020304" pitchFamily="18" charset="0"/>
                <a:cs typeface="Times New Roman" panose="02020603050405020304" pitchFamily="18" charset="0"/>
              </a:rPr>
              <a:t>Use </a:t>
            </a:r>
            <a:r>
              <a:rPr lang="en-US" altLang="ja-JP" sz="2800" b="1" dirty="0">
                <a:latin typeface="Times New Roman" panose="02020603050405020304" pitchFamily="18" charset="0"/>
                <a:cs typeface="Times New Roman" panose="02020603050405020304" pitchFamily="18" charset="0"/>
              </a:rPr>
              <a:t>BP</a:t>
            </a:r>
            <a:r>
              <a:rPr lang="en-US" altLang="ja-JP" sz="2800" dirty="0">
                <a:latin typeface="Times New Roman" panose="02020603050405020304" pitchFamily="18" charset="0"/>
                <a:cs typeface="Times New Roman" panose="02020603050405020304" pitchFamily="18" charset="0"/>
              </a:rPr>
              <a:t> algorithm as the learning algorithm of the network.</a:t>
            </a:r>
          </a:p>
          <a:p>
            <a:pPr marL="514350" indent="-514350">
              <a:buAutoNum type="arabicPeriod"/>
            </a:pPr>
            <a:endParaRPr lang="en-US" altLang="ja-JP" sz="2800" dirty="0">
              <a:latin typeface="Times New Roman" panose="02020603050405020304" pitchFamily="18" charset="0"/>
              <a:cs typeface="Times New Roman" panose="02020603050405020304" pitchFamily="18" charset="0"/>
            </a:endParaRPr>
          </a:p>
          <a:p>
            <a:pPr marL="514350" indent="-514350">
              <a:buAutoNum type="arabicPeriod"/>
            </a:pPr>
            <a:r>
              <a:rPr lang="en-US" altLang="ja-JP" sz="2800" dirty="0">
                <a:latin typeface="Times New Roman" panose="02020603050405020304" pitchFamily="18" charset="0"/>
                <a:cs typeface="Times New Roman" panose="02020603050405020304" pitchFamily="18" charset="0"/>
              </a:rPr>
              <a:t>Remove the </a:t>
            </a:r>
            <a:r>
              <a:rPr lang="en-US" altLang="ja-JP" sz="2800" b="1" dirty="0">
                <a:latin typeface="Times New Roman" panose="02020603050405020304" pitchFamily="18" charset="0"/>
                <a:cs typeface="Times New Roman" panose="02020603050405020304" pitchFamily="18" charset="0"/>
              </a:rPr>
              <a:t>accumulative multiplication </a:t>
            </a:r>
            <a:r>
              <a:rPr lang="en-US" altLang="ja-JP" sz="2800" dirty="0">
                <a:latin typeface="Times New Roman" panose="02020603050405020304" pitchFamily="18" charset="0"/>
                <a:cs typeface="Times New Roman" panose="02020603050405020304" pitchFamily="18" charset="0"/>
              </a:rPr>
              <a:t>from the dendritic layer of DNM.</a:t>
            </a:r>
            <a:endParaRPr lang="ja-JP" altLang="en-US" sz="28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A54E262-6957-6BC8-B41A-D5A01AB08D02}"/>
              </a:ext>
            </a:extLst>
          </p:cNvPr>
          <p:cNvSpPr>
            <a:spLocks noGrp="1"/>
          </p:cNvSpPr>
          <p:nvPr>
            <p:ph type="sldNum" sz="quarter" idx="12"/>
          </p:nvPr>
        </p:nvSpPr>
        <p:spPr/>
        <p:txBody>
          <a:bodyPr/>
          <a:lstStyle/>
          <a:p>
            <a:fld id="{2ECE75A6-E53D-424B-8A6A-3DC63EF7CB46}" type="slidenum">
              <a:rPr kumimoji="1" lang="ja-JP" altLang="en-US" smtClean="0"/>
              <a:t>11</a:t>
            </a:fld>
            <a:endParaRPr kumimoji="1" lang="ja-JP" altLang="en-US"/>
          </a:p>
        </p:txBody>
      </p:sp>
      <p:cxnSp>
        <p:nvCxnSpPr>
          <p:cNvPr id="8" name="直接连接符 7">
            <a:extLst>
              <a:ext uri="{FF2B5EF4-FFF2-40B4-BE49-F238E27FC236}">
                <a16:creationId xmlns:a16="http://schemas.microsoft.com/office/drawing/2014/main" id="{80190BB5-9ACD-3E88-C703-36DC992FD3D7}"/>
              </a:ext>
            </a:extLst>
          </p:cNvPr>
          <p:cNvCxnSpPr/>
          <p:nvPr/>
        </p:nvCxnSpPr>
        <p:spPr>
          <a:xfrm>
            <a:off x="2860431" y="4501661"/>
            <a:ext cx="4232030" cy="0"/>
          </a:xfrm>
          <a:prstGeom prst="line">
            <a:avLst/>
          </a:prstGeom>
          <a:ln w="1905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30119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A095F35E-02D9-741F-BE68-E19BEE0FDE77}"/>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graphicFrame>
        <p:nvGraphicFramePr>
          <p:cNvPr id="9" name="表格 9">
            <a:extLst>
              <a:ext uri="{FF2B5EF4-FFF2-40B4-BE49-F238E27FC236}">
                <a16:creationId xmlns:a16="http://schemas.microsoft.com/office/drawing/2014/main" id="{84068F76-DBAC-CF56-3220-A7FC0AD60A48}"/>
              </a:ext>
            </a:extLst>
          </p:cNvPr>
          <p:cNvGraphicFramePr>
            <a:graphicFrameLocks noGrp="1"/>
          </p:cNvGraphicFramePr>
          <p:nvPr>
            <p:extLst>
              <p:ext uri="{D42A27DB-BD31-4B8C-83A1-F6EECF244321}">
                <p14:modId xmlns:p14="http://schemas.microsoft.com/office/powerpoint/2010/main" val="1000783556"/>
              </p:ext>
            </p:extLst>
          </p:nvPr>
        </p:nvGraphicFramePr>
        <p:xfrm>
          <a:off x="0" y="924998"/>
          <a:ext cx="12087923" cy="5867792"/>
        </p:xfrm>
        <a:graphic>
          <a:graphicData uri="http://schemas.openxmlformats.org/drawingml/2006/table">
            <a:tbl>
              <a:tblPr firstRow="1" bandRow="1">
                <a:tableStyleId>{5C22544A-7EE6-4342-B048-85BDC9FD1C3A}</a:tableStyleId>
              </a:tblPr>
              <a:tblGrid>
                <a:gridCol w="2649580">
                  <a:extLst>
                    <a:ext uri="{9D8B030D-6E8A-4147-A177-3AD203B41FA5}">
                      <a16:colId xmlns:a16="http://schemas.microsoft.com/office/drawing/2014/main" val="4139014551"/>
                    </a:ext>
                  </a:extLst>
                </a:gridCol>
                <a:gridCol w="4124905">
                  <a:extLst>
                    <a:ext uri="{9D8B030D-6E8A-4147-A177-3AD203B41FA5}">
                      <a16:colId xmlns:a16="http://schemas.microsoft.com/office/drawing/2014/main" val="3863044671"/>
                    </a:ext>
                  </a:extLst>
                </a:gridCol>
                <a:gridCol w="5313438">
                  <a:extLst>
                    <a:ext uri="{9D8B030D-6E8A-4147-A177-3AD203B41FA5}">
                      <a16:colId xmlns:a16="http://schemas.microsoft.com/office/drawing/2014/main" val="550411294"/>
                    </a:ext>
                  </a:extLst>
                </a:gridCol>
              </a:tblGrid>
              <a:tr h="1921174">
                <a:tc>
                  <a:txBody>
                    <a:bodyPr/>
                    <a:lstStyle/>
                    <a:p>
                      <a:pPr algn="ctr"/>
                      <a:endParaRPr kumimoji="1" lang="ja-JP" altLang="en-US" sz="3200" dirty="0">
                        <a:ln>
                          <a:noFill/>
                        </a:ln>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1" lang="en-US" altLang="ja-JP" sz="3200" dirty="0" err="1">
                          <a:ln>
                            <a:noFill/>
                          </a:ln>
                          <a:solidFill>
                            <a:schemeClr val="tx1"/>
                          </a:solidFill>
                          <a:latin typeface="Times New Roman" panose="02020603050405020304" pitchFamily="18" charset="0"/>
                          <a:cs typeface="Times New Roman" panose="02020603050405020304" pitchFamily="18" charset="0"/>
                        </a:rPr>
                        <a:t>Learing</a:t>
                      </a:r>
                      <a:r>
                        <a:rPr kumimoji="1" lang="en-US" altLang="ja-JP" sz="3200" dirty="0">
                          <a:ln>
                            <a:noFill/>
                          </a:ln>
                          <a:solidFill>
                            <a:schemeClr val="tx1"/>
                          </a:solidFill>
                          <a:latin typeface="Times New Roman" panose="02020603050405020304" pitchFamily="18" charset="0"/>
                          <a:cs typeface="Times New Roman" panose="02020603050405020304" pitchFamily="18" charset="0"/>
                        </a:rPr>
                        <a:t> </a:t>
                      </a:r>
                      <a:r>
                        <a:rPr kumimoji="1" lang="en-US" altLang="zh-CN" sz="3200" dirty="0">
                          <a:ln>
                            <a:noFill/>
                          </a:ln>
                          <a:solidFill>
                            <a:schemeClr val="tx1"/>
                          </a:solidFill>
                          <a:latin typeface="Times New Roman" panose="02020603050405020304" pitchFamily="18" charset="0"/>
                          <a:cs typeface="Times New Roman" panose="02020603050405020304" pitchFamily="18" charset="0"/>
                        </a:rPr>
                        <a:t>Algorithm</a:t>
                      </a:r>
                      <a:endParaRPr kumimoji="1" lang="ja-JP" altLang="en-US" sz="3200" dirty="0">
                        <a:ln>
                          <a:noFill/>
                        </a:ln>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1" lang="en-US" altLang="zh-CN" sz="3200" dirty="0">
                          <a:ln>
                            <a:noFill/>
                          </a:ln>
                          <a:solidFill>
                            <a:schemeClr val="tx1"/>
                          </a:solidFill>
                          <a:latin typeface="Times New Roman" panose="02020603050405020304" pitchFamily="18" charset="0"/>
                          <a:cs typeface="Times New Roman" panose="02020603050405020304" pitchFamily="18" charset="0"/>
                        </a:rPr>
                        <a:t>Dendritic Layer</a:t>
                      </a:r>
                      <a:endParaRPr kumimoji="1" lang="ja-JP" altLang="en-US" sz="3200" dirty="0">
                        <a:ln>
                          <a:noFill/>
                        </a:ln>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9019115"/>
                  </a:ext>
                </a:extLst>
              </a:tr>
              <a:tr h="1775187">
                <a:tc>
                  <a:txBody>
                    <a:bodyPr/>
                    <a:lstStyle/>
                    <a:p>
                      <a:pPr algn="ctr"/>
                      <a:r>
                        <a:rPr kumimoji="1" lang="en-US" altLang="ja-JP" sz="3200" b="0" dirty="0">
                          <a:ln>
                            <a:noFill/>
                          </a:ln>
                          <a:solidFill>
                            <a:schemeClr val="tx1"/>
                          </a:solidFill>
                          <a:latin typeface="Times New Roman" panose="02020603050405020304" pitchFamily="18" charset="0"/>
                          <a:cs typeface="Times New Roman" panose="02020603050405020304" pitchFamily="18" charset="0"/>
                        </a:rPr>
                        <a:t>DNM</a:t>
                      </a:r>
                      <a:endParaRPr kumimoji="1" lang="ja-JP" altLang="en-US" sz="3200" b="0" dirty="0">
                        <a:ln>
                          <a:noFill/>
                        </a:ln>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en-US" altLang="zh-CN" sz="3200" b="0" dirty="0">
                          <a:ln>
                            <a:noFill/>
                          </a:ln>
                          <a:solidFill>
                            <a:schemeClr val="tx1"/>
                          </a:solidFill>
                          <a:latin typeface="Times New Roman" panose="02020603050405020304" pitchFamily="18" charset="0"/>
                          <a:cs typeface="Times New Roman" panose="02020603050405020304" pitchFamily="18" charset="0"/>
                        </a:rPr>
                        <a:t>EA</a:t>
                      </a:r>
                      <a:endParaRPr kumimoji="1" lang="ja-JP" altLang="en-US" sz="3200" b="0" dirty="0">
                        <a:ln>
                          <a:noFill/>
                        </a:ln>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kumimoji="1" lang="ja-JP" altLang="en-US" sz="3200" dirty="0">
                        <a:ln>
                          <a:noFill/>
                        </a:ln>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09586336"/>
                  </a:ext>
                </a:extLst>
              </a:tr>
              <a:tr h="2171431">
                <a:tc>
                  <a:txBody>
                    <a:bodyPr/>
                    <a:lstStyle/>
                    <a:p>
                      <a:pPr algn="ctr"/>
                      <a:r>
                        <a:rPr kumimoji="1" lang="en-US" altLang="ja-JP" sz="3200" b="1" dirty="0">
                          <a:ln>
                            <a:noFill/>
                          </a:ln>
                          <a:solidFill>
                            <a:schemeClr val="tx1"/>
                          </a:solidFill>
                          <a:latin typeface="Times New Roman" panose="02020603050405020304" pitchFamily="18" charset="0"/>
                          <a:cs typeface="Times New Roman" panose="02020603050405020304" pitchFamily="18" charset="0"/>
                        </a:rPr>
                        <a:t>DNM-M</a:t>
                      </a:r>
                      <a:endParaRPr kumimoji="1" lang="ja-JP" altLang="en-US" sz="3200" b="1" dirty="0">
                        <a:ln>
                          <a:noFill/>
                        </a:ln>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kumimoji="1" lang="en-US" altLang="zh-CN" sz="3200" b="1" dirty="0">
                          <a:ln>
                            <a:noFill/>
                          </a:ln>
                          <a:solidFill>
                            <a:schemeClr val="tx1"/>
                          </a:solidFill>
                          <a:latin typeface="Times New Roman" panose="02020603050405020304" pitchFamily="18" charset="0"/>
                          <a:cs typeface="Times New Roman" panose="02020603050405020304" pitchFamily="18" charset="0"/>
                        </a:rPr>
                        <a:t>BP</a:t>
                      </a:r>
                      <a:endParaRPr kumimoji="1" lang="ja-JP" altLang="en-US" sz="3200" b="1" dirty="0">
                        <a:ln>
                          <a:noFill/>
                        </a:ln>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a:endParaRPr kumimoji="1" lang="ja-JP" altLang="en-US" sz="3200" dirty="0">
                        <a:ln>
                          <a:noFill/>
                        </a:ln>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583733498"/>
                  </a:ext>
                </a:extLst>
              </a:tr>
            </a:tbl>
          </a:graphicData>
        </a:graphic>
      </p:graphicFrame>
      <p:cxnSp>
        <p:nvCxnSpPr>
          <p:cNvPr id="27" name="直接箭头连接符 26">
            <a:extLst>
              <a:ext uri="{FF2B5EF4-FFF2-40B4-BE49-F238E27FC236}">
                <a16:creationId xmlns:a16="http://schemas.microsoft.com/office/drawing/2014/main" id="{7F65D3EA-7B7F-3278-F0F3-2EFD5B5781A1}"/>
              </a:ext>
            </a:extLst>
          </p:cNvPr>
          <p:cNvCxnSpPr>
            <a:cxnSpLocks/>
          </p:cNvCxnSpPr>
          <p:nvPr/>
        </p:nvCxnSpPr>
        <p:spPr>
          <a:xfrm flipV="1">
            <a:off x="7501763" y="5460694"/>
            <a:ext cx="0" cy="647929"/>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02718306-2356-B604-ECE3-271C79F24167}"/>
              </a:ext>
            </a:extLst>
          </p:cNvPr>
          <p:cNvCxnSpPr>
            <a:cxnSpLocks/>
          </p:cNvCxnSpPr>
          <p:nvPr/>
        </p:nvCxnSpPr>
        <p:spPr>
          <a:xfrm flipV="1">
            <a:off x="8300391" y="5424703"/>
            <a:ext cx="12171" cy="79028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4875931-4C1D-DEC3-2EB9-B420DF4D8C49}"/>
              </a:ext>
            </a:extLst>
          </p:cNvPr>
          <p:cNvCxnSpPr>
            <a:cxnSpLocks/>
          </p:cNvCxnSpPr>
          <p:nvPr/>
        </p:nvCxnSpPr>
        <p:spPr>
          <a:xfrm flipV="1">
            <a:off x="8002977" y="3264768"/>
            <a:ext cx="0" cy="647929"/>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995C914-A4A1-C834-2D2E-8D98FB1C27E3}"/>
              </a:ext>
            </a:extLst>
          </p:cNvPr>
          <p:cNvCxnSpPr>
            <a:cxnSpLocks/>
          </p:cNvCxnSpPr>
          <p:nvPr/>
        </p:nvCxnSpPr>
        <p:spPr>
          <a:xfrm flipV="1">
            <a:off x="8801605" y="3228777"/>
            <a:ext cx="12171" cy="79028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Dendritic Neuron Model with Mask</a:t>
            </a:r>
          </a:p>
        </p:txBody>
      </p:sp>
      <p:sp>
        <p:nvSpPr>
          <p:cNvPr id="10" name="矩形: 圆角 9">
            <a:extLst>
              <a:ext uri="{FF2B5EF4-FFF2-40B4-BE49-F238E27FC236}">
                <a16:creationId xmlns:a16="http://schemas.microsoft.com/office/drawing/2014/main" id="{C757B5AB-5CDC-8DAE-79A3-F66BE5A06A71}"/>
              </a:ext>
            </a:extLst>
          </p:cNvPr>
          <p:cNvSpPr/>
          <p:nvPr/>
        </p:nvSpPr>
        <p:spPr>
          <a:xfrm>
            <a:off x="7177791" y="5757574"/>
            <a:ext cx="1512704"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CBE6EBD4-C8E7-9818-9D77-D2CB72EAAB1C}"/>
              </a:ext>
            </a:extLst>
          </p:cNvPr>
          <p:cNvCxnSpPr>
            <a:cxnSpLocks/>
          </p:cNvCxnSpPr>
          <p:nvPr/>
        </p:nvCxnSpPr>
        <p:spPr>
          <a:xfrm flipH="1">
            <a:off x="7055128" y="6015916"/>
            <a:ext cx="472498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立方体 12">
            <a:extLst>
              <a:ext uri="{FF2B5EF4-FFF2-40B4-BE49-F238E27FC236}">
                <a16:creationId xmlns:a16="http://schemas.microsoft.com/office/drawing/2014/main" id="{9C248DEA-6EF1-D0D3-B801-C2289A37A27B}"/>
              </a:ext>
            </a:extLst>
          </p:cNvPr>
          <p:cNvSpPr/>
          <p:nvPr/>
        </p:nvSpPr>
        <p:spPr>
          <a:xfrm>
            <a:off x="9693562" y="5508712"/>
            <a:ext cx="921909" cy="936702"/>
          </a:xfrm>
          <a:prstGeom prst="cube">
            <a:avLst>
              <a:gd name="adj" fmla="val 13524"/>
            </a:avLst>
          </a:prstGeom>
          <a:solidFill>
            <a:srgbClr val="333F50"/>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dirty="0">
                <a:latin typeface="Times New Roman" panose="02020603050405020304" pitchFamily="18" charset="0"/>
                <a:cs typeface="Times New Roman" panose="02020603050405020304" pitchFamily="18" charset="0"/>
              </a:rPr>
              <a:t>∑</a:t>
            </a:r>
          </a:p>
        </p:txBody>
      </p:sp>
      <p:sp>
        <p:nvSpPr>
          <p:cNvPr id="14" name="椭圆 13">
            <a:extLst>
              <a:ext uri="{FF2B5EF4-FFF2-40B4-BE49-F238E27FC236}">
                <a16:creationId xmlns:a16="http://schemas.microsoft.com/office/drawing/2014/main" id="{5DFFAE73-5A9E-59F5-E3D1-9ADB72B0E293}"/>
              </a:ext>
            </a:extLst>
          </p:cNvPr>
          <p:cNvSpPr/>
          <p:nvPr/>
        </p:nvSpPr>
        <p:spPr>
          <a:xfrm>
            <a:off x="7281219" y="5813355"/>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4FC3EB38-1432-764F-A5A6-77B5EA15A2A3}"/>
              </a:ext>
            </a:extLst>
          </p:cNvPr>
          <p:cNvCxnSpPr>
            <a:cxnSpLocks/>
          </p:cNvCxnSpPr>
          <p:nvPr/>
        </p:nvCxnSpPr>
        <p:spPr>
          <a:xfrm>
            <a:off x="7316155" y="6128767"/>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230ADD8-59DE-D573-3E0E-E8333E876F75}"/>
              </a:ext>
            </a:extLst>
          </p:cNvPr>
          <p:cNvCxnSpPr>
            <a:cxnSpLocks/>
            <a:stCxn id="14" idx="4"/>
            <a:endCxn id="14" idx="0"/>
          </p:cNvCxnSpPr>
          <p:nvPr/>
        </p:nvCxnSpPr>
        <p:spPr>
          <a:xfrm flipV="1">
            <a:off x="7495350" y="5813355"/>
            <a:ext cx="0" cy="428264"/>
          </a:xfrm>
          <a:prstGeom prst="line">
            <a:avLst/>
          </a:prstGeom>
        </p:spPr>
        <p:style>
          <a:lnRef idx="3">
            <a:schemeClr val="dk1"/>
          </a:lnRef>
          <a:fillRef idx="0">
            <a:schemeClr val="dk1"/>
          </a:fillRef>
          <a:effectRef idx="2">
            <a:schemeClr val="dk1"/>
          </a:effectRef>
          <a:fontRef idx="minor">
            <a:schemeClr val="tx1"/>
          </a:fontRef>
        </p:style>
      </p:cxnSp>
      <p:sp>
        <p:nvSpPr>
          <p:cNvPr id="17" name="任意多边形: 形状 16">
            <a:extLst>
              <a:ext uri="{FF2B5EF4-FFF2-40B4-BE49-F238E27FC236}">
                <a16:creationId xmlns:a16="http://schemas.microsoft.com/office/drawing/2014/main" id="{DA19677C-DDCA-0F4C-6BC3-C2A87252650F}"/>
              </a:ext>
            </a:extLst>
          </p:cNvPr>
          <p:cNvSpPr/>
          <p:nvPr/>
        </p:nvSpPr>
        <p:spPr>
          <a:xfrm>
            <a:off x="7335020" y="5909554"/>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8" name="椭圆 17">
            <a:extLst>
              <a:ext uri="{FF2B5EF4-FFF2-40B4-BE49-F238E27FC236}">
                <a16:creationId xmlns:a16="http://schemas.microsoft.com/office/drawing/2014/main" id="{E04B27BF-48C3-8338-3430-F4BC723D47FE}"/>
              </a:ext>
            </a:extLst>
          </p:cNvPr>
          <p:cNvSpPr/>
          <p:nvPr/>
        </p:nvSpPr>
        <p:spPr>
          <a:xfrm>
            <a:off x="8090651" y="5819845"/>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23AFEB7B-9816-25DE-D5BE-C0F7597F58EA}"/>
              </a:ext>
            </a:extLst>
          </p:cNvPr>
          <p:cNvCxnSpPr>
            <a:cxnSpLocks/>
          </p:cNvCxnSpPr>
          <p:nvPr/>
        </p:nvCxnSpPr>
        <p:spPr>
          <a:xfrm>
            <a:off x="8125588" y="6135256"/>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898C644-82A1-362D-9871-02DB849D6010}"/>
              </a:ext>
            </a:extLst>
          </p:cNvPr>
          <p:cNvCxnSpPr>
            <a:cxnSpLocks/>
            <a:stCxn id="18" idx="4"/>
            <a:endCxn id="18" idx="0"/>
          </p:cNvCxnSpPr>
          <p:nvPr/>
        </p:nvCxnSpPr>
        <p:spPr>
          <a:xfrm flipV="1">
            <a:off x="8304783" y="5819845"/>
            <a:ext cx="0" cy="428264"/>
          </a:xfrm>
          <a:prstGeom prst="line">
            <a:avLst/>
          </a:prstGeom>
        </p:spPr>
        <p:style>
          <a:lnRef idx="3">
            <a:schemeClr val="dk1"/>
          </a:lnRef>
          <a:fillRef idx="0">
            <a:schemeClr val="dk1"/>
          </a:fillRef>
          <a:effectRef idx="2">
            <a:schemeClr val="dk1"/>
          </a:effectRef>
          <a:fontRef idx="minor">
            <a:schemeClr val="tx1"/>
          </a:fontRef>
        </p:style>
      </p:cxnSp>
      <p:sp>
        <p:nvSpPr>
          <p:cNvPr id="22" name="任意多边形: 形状 21">
            <a:extLst>
              <a:ext uri="{FF2B5EF4-FFF2-40B4-BE49-F238E27FC236}">
                <a16:creationId xmlns:a16="http://schemas.microsoft.com/office/drawing/2014/main" id="{955EBDEB-E5D7-A770-57E9-7D26447C47FA}"/>
              </a:ext>
            </a:extLst>
          </p:cNvPr>
          <p:cNvSpPr/>
          <p:nvPr/>
        </p:nvSpPr>
        <p:spPr>
          <a:xfrm>
            <a:off x="8144450" y="5916043"/>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32" name="椭圆 31">
            <a:extLst>
              <a:ext uri="{FF2B5EF4-FFF2-40B4-BE49-F238E27FC236}">
                <a16:creationId xmlns:a16="http://schemas.microsoft.com/office/drawing/2014/main" id="{4FBDE9E6-8529-BE13-7C26-76069351E436}"/>
              </a:ext>
            </a:extLst>
          </p:cNvPr>
          <p:cNvSpPr/>
          <p:nvPr/>
        </p:nvSpPr>
        <p:spPr>
          <a:xfrm>
            <a:off x="8954866" y="5807746"/>
            <a:ext cx="440552" cy="454750"/>
          </a:xfrm>
          <a:prstGeom prst="ellipse">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4401" dirty="0"/>
              <a:t>×</a:t>
            </a:r>
            <a:endParaRPr kumimoji="1" lang="ja-JP" altLang="en-US" sz="4401" dirty="0"/>
          </a:p>
        </p:txBody>
      </p:sp>
      <p:sp>
        <p:nvSpPr>
          <p:cNvPr id="35" name="矩形: 圆角 34">
            <a:extLst>
              <a:ext uri="{FF2B5EF4-FFF2-40B4-BE49-F238E27FC236}">
                <a16:creationId xmlns:a16="http://schemas.microsoft.com/office/drawing/2014/main" id="{504A2281-3BF0-05D4-496A-EAD208D13717}"/>
              </a:ext>
            </a:extLst>
          </p:cNvPr>
          <p:cNvSpPr/>
          <p:nvPr/>
        </p:nvSpPr>
        <p:spPr>
          <a:xfrm>
            <a:off x="7674613" y="3654355"/>
            <a:ext cx="1512704"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3745C4C2-28D2-9173-9AC8-E17675F1D021}"/>
              </a:ext>
            </a:extLst>
          </p:cNvPr>
          <p:cNvCxnSpPr>
            <a:cxnSpLocks/>
          </p:cNvCxnSpPr>
          <p:nvPr/>
        </p:nvCxnSpPr>
        <p:spPr>
          <a:xfrm flipH="1">
            <a:off x="7551950" y="3912697"/>
            <a:ext cx="325487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立方体 36">
            <a:extLst>
              <a:ext uri="{FF2B5EF4-FFF2-40B4-BE49-F238E27FC236}">
                <a16:creationId xmlns:a16="http://schemas.microsoft.com/office/drawing/2014/main" id="{5E56F318-7D39-320D-D909-2DD20BBFC7A9}"/>
              </a:ext>
            </a:extLst>
          </p:cNvPr>
          <p:cNvSpPr/>
          <p:nvPr/>
        </p:nvSpPr>
        <p:spPr>
          <a:xfrm>
            <a:off x="9554766" y="3413011"/>
            <a:ext cx="921909" cy="929184"/>
          </a:xfrm>
          <a:prstGeom prst="cube">
            <a:avLst>
              <a:gd name="adj" fmla="val 13524"/>
            </a:avLst>
          </a:prstGeom>
          <a:solidFill>
            <a:schemeClr val="accent1">
              <a:lumMod val="75000"/>
            </a:schemeClr>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2400" dirty="0"/>
              <a:t>∏</a:t>
            </a:r>
            <a:endParaRPr lang="ja-JP" altLang="en-US" sz="2400" dirty="0">
              <a:cs typeface="+mn-ea"/>
              <a:sym typeface="+mn-lt"/>
            </a:endParaRPr>
          </a:p>
        </p:txBody>
      </p:sp>
      <p:sp>
        <p:nvSpPr>
          <p:cNvPr id="38" name="椭圆 37">
            <a:extLst>
              <a:ext uri="{FF2B5EF4-FFF2-40B4-BE49-F238E27FC236}">
                <a16:creationId xmlns:a16="http://schemas.microsoft.com/office/drawing/2014/main" id="{F0AA8E22-7320-8297-3A11-D77EF91CC209}"/>
              </a:ext>
            </a:extLst>
          </p:cNvPr>
          <p:cNvSpPr/>
          <p:nvPr/>
        </p:nvSpPr>
        <p:spPr>
          <a:xfrm>
            <a:off x="7778041" y="3710136"/>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F3B1AC62-DAB7-CEDE-4BE5-A2E13CA866A5}"/>
              </a:ext>
            </a:extLst>
          </p:cNvPr>
          <p:cNvCxnSpPr>
            <a:cxnSpLocks/>
          </p:cNvCxnSpPr>
          <p:nvPr/>
        </p:nvCxnSpPr>
        <p:spPr>
          <a:xfrm>
            <a:off x="7812977" y="4025548"/>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40" name="直接连接符 39">
            <a:extLst>
              <a:ext uri="{FF2B5EF4-FFF2-40B4-BE49-F238E27FC236}">
                <a16:creationId xmlns:a16="http://schemas.microsoft.com/office/drawing/2014/main" id="{719993BE-7BE0-DF95-323B-C873241195BF}"/>
              </a:ext>
            </a:extLst>
          </p:cNvPr>
          <p:cNvCxnSpPr>
            <a:cxnSpLocks/>
            <a:stCxn id="38" idx="4"/>
            <a:endCxn id="38" idx="0"/>
          </p:cNvCxnSpPr>
          <p:nvPr/>
        </p:nvCxnSpPr>
        <p:spPr>
          <a:xfrm flipV="1">
            <a:off x="7992172" y="3710136"/>
            <a:ext cx="0" cy="428264"/>
          </a:xfrm>
          <a:prstGeom prst="line">
            <a:avLst/>
          </a:prstGeom>
        </p:spPr>
        <p:style>
          <a:lnRef idx="3">
            <a:schemeClr val="dk1"/>
          </a:lnRef>
          <a:fillRef idx="0">
            <a:schemeClr val="dk1"/>
          </a:fillRef>
          <a:effectRef idx="2">
            <a:schemeClr val="dk1"/>
          </a:effectRef>
          <a:fontRef idx="minor">
            <a:schemeClr val="tx1"/>
          </a:fontRef>
        </p:style>
      </p:cxnSp>
      <p:sp>
        <p:nvSpPr>
          <p:cNvPr id="41" name="任意多边形: 形状 40">
            <a:extLst>
              <a:ext uri="{FF2B5EF4-FFF2-40B4-BE49-F238E27FC236}">
                <a16:creationId xmlns:a16="http://schemas.microsoft.com/office/drawing/2014/main" id="{7D6340B2-A911-493A-3489-3F25081E3698}"/>
              </a:ext>
            </a:extLst>
          </p:cNvPr>
          <p:cNvSpPr/>
          <p:nvPr/>
        </p:nvSpPr>
        <p:spPr>
          <a:xfrm>
            <a:off x="7831842" y="3806335"/>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2" name="椭圆 41">
            <a:extLst>
              <a:ext uri="{FF2B5EF4-FFF2-40B4-BE49-F238E27FC236}">
                <a16:creationId xmlns:a16="http://schemas.microsoft.com/office/drawing/2014/main" id="{967ACDC8-CF5E-F7E3-DC6F-446150D3257D}"/>
              </a:ext>
            </a:extLst>
          </p:cNvPr>
          <p:cNvSpPr/>
          <p:nvPr/>
        </p:nvSpPr>
        <p:spPr>
          <a:xfrm>
            <a:off x="8587473" y="3716626"/>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94A66E93-A277-FE37-D6B5-DD84A8AF4681}"/>
              </a:ext>
            </a:extLst>
          </p:cNvPr>
          <p:cNvCxnSpPr>
            <a:cxnSpLocks/>
          </p:cNvCxnSpPr>
          <p:nvPr/>
        </p:nvCxnSpPr>
        <p:spPr>
          <a:xfrm>
            <a:off x="8622410" y="4032037"/>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43">
            <a:extLst>
              <a:ext uri="{FF2B5EF4-FFF2-40B4-BE49-F238E27FC236}">
                <a16:creationId xmlns:a16="http://schemas.microsoft.com/office/drawing/2014/main" id="{B4AF8254-960E-189F-E179-E4954F51D1BC}"/>
              </a:ext>
            </a:extLst>
          </p:cNvPr>
          <p:cNvCxnSpPr>
            <a:cxnSpLocks/>
            <a:stCxn id="42" idx="4"/>
            <a:endCxn id="42" idx="0"/>
          </p:cNvCxnSpPr>
          <p:nvPr/>
        </p:nvCxnSpPr>
        <p:spPr>
          <a:xfrm flipV="1">
            <a:off x="8801605" y="3716626"/>
            <a:ext cx="0" cy="428264"/>
          </a:xfrm>
          <a:prstGeom prst="line">
            <a:avLst/>
          </a:prstGeom>
        </p:spPr>
        <p:style>
          <a:lnRef idx="3">
            <a:schemeClr val="dk1"/>
          </a:lnRef>
          <a:fillRef idx="0">
            <a:schemeClr val="dk1"/>
          </a:fillRef>
          <a:effectRef idx="2">
            <a:schemeClr val="dk1"/>
          </a:effectRef>
          <a:fontRef idx="minor">
            <a:schemeClr val="tx1"/>
          </a:fontRef>
        </p:style>
      </p:cxnSp>
      <p:sp>
        <p:nvSpPr>
          <p:cNvPr id="45" name="任意多边形: 形状 44">
            <a:extLst>
              <a:ext uri="{FF2B5EF4-FFF2-40B4-BE49-F238E27FC236}">
                <a16:creationId xmlns:a16="http://schemas.microsoft.com/office/drawing/2014/main" id="{A8A96C32-5947-DA9B-5513-88FEA45ED3FA}"/>
              </a:ext>
            </a:extLst>
          </p:cNvPr>
          <p:cNvSpPr/>
          <p:nvPr/>
        </p:nvSpPr>
        <p:spPr>
          <a:xfrm>
            <a:off x="8641272" y="3812824"/>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7" name="矩形: 圆角 46">
            <a:extLst>
              <a:ext uri="{FF2B5EF4-FFF2-40B4-BE49-F238E27FC236}">
                <a16:creationId xmlns:a16="http://schemas.microsoft.com/office/drawing/2014/main" id="{D0611E89-3CE7-7E90-9854-3C787A6AABB9}"/>
              </a:ext>
            </a:extLst>
          </p:cNvPr>
          <p:cNvSpPr/>
          <p:nvPr/>
        </p:nvSpPr>
        <p:spPr>
          <a:xfrm>
            <a:off x="9391149" y="4840903"/>
            <a:ext cx="1369951"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9" name="椭圆 48">
            <a:extLst>
              <a:ext uri="{FF2B5EF4-FFF2-40B4-BE49-F238E27FC236}">
                <a16:creationId xmlns:a16="http://schemas.microsoft.com/office/drawing/2014/main" id="{AA6B1A09-7F96-DB82-AF69-705D11CAF102}"/>
              </a:ext>
            </a:extLst>
          </p:cNvPr>
          <p:cNvSpPr/>
          <p:nvPr/>
        </p:nvSpPr>
        <p:spPr>
          <a:xfrm>
            <a:off x="9425725" y="4885572"/>
            <a:ext cx="428264" cy="428264"/>
          </a:xfrm>
          <a:prstGeom prst="ellipse">
            <a:avLst/>
          </a:prstGeom>
          <a:solidFill>
            <a:schemeClr val="bg2">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B5D7CAB-1148-6D6B-CBA0-6783EE9E31FA}"/>
              </a:ext>
            </a:extLst>
          </p:cNvPr>
          <p:cNvSpPr/>
          <p:nvPr/>
        </p:nvSpPr>
        <p:spPr>
          <a:xfrm>
            <a:off x="10235158" y="4892061"/>
            <a:ext cx="428264" cy="428264"/>
          </a:xfrm>
          <a:prstGeom prst="ellipse">
            <a:avLst/>
          </a:prstGeom>
          <a:solidFill>
            <a:schemeClr val="bg2">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53" name="直接箭头连接符 52">
            <a:extLst>
              <a:ext uri="{FF2B5EF4-FFF2-40B4-BE49-F238E27FC236}">
                <a16:creationId xmlns:a16="http://schemas.microsoft.com/office/drawing/2014/main" id="{C76E4F59-5292-7491-121C-ACDEC14EC07D}"/>
              </a:ext>
            </a:extLst>
          </p:cNvPr>
          <p:cNvCxnSpPr>
            <a:cxnSpLocks/>
            <a:stCxn id="47" idx="1"/>
          </p:cNvCxnSpPr>
          <p:nvPr/>
        </p:nvCxnSpPr>
        <p:spPr>
          <a:xfrm flipH="1">
            <a:off x="9184761" y="5095889"/>
            <a:ext cx="206388"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F4E71451-5746-F415-9CC6-E68A877B3ED4}"/>
              </a:ext>
            </a:extLst>
          </p:cNvPr>
          <p:cNvSpPr txBox="1"/>
          <p:nvPr/>
        </p:nvSpPr>
        <p:spPr>
          <a:xfrm>
            <a:off x="10841279" y="4911223"/>
            <a:ext cx="763830" cy="369332"/>
          </a:xfrm>
          <a:prstGeom prst="rect">
            <a:avLst/>
          </a:prstGeom>
          <a:noFill/>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Mask</a:t>
            </a:r>
            <a:endParaRPr kumimoji="1" lang="ja-JP" altLang="en-US" b="1" dirty="0">
              <a:latin typeface="Times New Roman" panose="02020603050405020304" pitchFamily="18" charset="0"/>
              <a:cs typeface="Times New Roman" panose="02020603050405020304" pitchFamily="18" charset="0"/>
            </a:endParaRPr>
          </a:p>
        </p:txBody>
      </p:sp>
      <p:cxnSp>
        <p:nvCxnSpPr>
          <p:cNvPr id="57" name="直接箭头连接符 56">
            <a:extLst>
              <a:ext uri="{FF2B5EF4-FFF2-40B4-BE49-F238E27FC236}">
                <a16:creationId xmlns:a16="http://schemas.microsoft.com/office/drawing/2014/main" id="{04C8EEB3-17B2-F059-7974-9C1126FD7370}"/>
              </a:ext>
            </a:extLst>
          </p:cNvPr>
          <p:cNvCxnSpPr>
            <a:cxnSpLocks/>
          </p:cNvCxnSpPr>
          <p:nvPr/>
        </p:nvCxnSpPr>
        <p:spPr>
          <a:xfrm>
            <a:off x="9172590" y="5095889"/>
            <a:ext cx="0" cy="711857"/>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6984C81B-4F3B-22DA-48BD-40B833B7DFCA}"/>
              </a:ext>
            </a:extLst>
          </p:cNvPr>
          <p:cNvSpPr/>
          <p:nvPr/>
        </p:nvSpPr>
        <p:spPr>
          <a:xfrm>
            <a:off x="0" y="2847466"/>
            <a:ext cx="12042203" cy="4772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7" name="矩形 6">
            <a:extLst>
              <a:ext uri="{FF2B5EF4-FFF2-40B4-BE49-F238E27FC236}">
                <a16:creationId xmlns:a16="http://schemas.microsoft.com/office/drawing/2014/main" id="{BF167A87-10AA-7C27-5D34-659659796141}"/>
              </a:ext>
            </a:extLst>
          </p:cNvPr>
          <p:cNvSpPr/>
          <p:nvPr/>
        </p:nvSpPr>
        <p:spPr>
          <a:xfrm rot="5400000" flipV="1">
            <a:off x="-107822" y="4002015"/>
            <a:ext cx="5535831" cy="457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8" name="立方体 7">
            <a:extLst>
              <a:ext uri="{FF2B5EF4-FFF2-40B4-BE49-F238E27FC236}">
                <a16:creationId xmlns:a16="http://schemas.microsoft.com/office/drawing/2014/main" id="{26C25EBB-49DB-07D7-3BEA-1E0626785D5F}"/>
              </a:ext>
            </a:extLst>
          </p:cNvPr>
          <p:cNvSpPr/>
          <p:nvPr/>
        </p:nvSpPr>
        <p:spPr>
          <a:xfrm>
            <a:off x="7599055" y="3025136"/>
            <a:ext cx="1645870" cy="479823"/>
          </a:xfrm>
          <a:prstGeom prst="cube">
            <a:avLst/>
          </a:prstGeom>
          <a:solidFill>
            <a:srgbClr val="F2B096"/>
          </a:solidFill>
          <a:ln>
            <a:solidFill>
              <a:srgbClr val="E45F2B"/>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i="1" dirty="0">
                <a:latin typeface="Times New Roman" panose="02020603050405020304" pitchFamily="18" charset="0"/>
                <a:cs typeface="Times New Roman" panose="02020603050405020304" pitchFamily="18" charset="0"/>
              </a:rPr>
              <a:t>X</a:t>
            </a:r>
            <a:r>
              <a:rPr lang="en-US" altLang="ja-JP" i="1" baseline="-25000" dirty="0">
                <a:latin typeface="Times New Roman" panose="02020603050405020304" pitchFamily="18" charset="0"/>
                <a:cs typeface="Times New Roman" panose="02020603050405020304" pitchFamily="18" charset="0"/>
              </a:rPr>
              <a:t>1</a:t>
            </a:r>
            <a:r>
              <a:rPr lang="en-US" altLang="ja-JP" i="1" dirty="0">
                <a:latin typeface="Times New Roman" panose="02020603050405020304" pitchFamily="18" charset="0"/>
                <a:cs typeface="Times New Roman" panose="02020603050405020304" pitchFamily="18" charset="0"/>
              </a:rPr>
              <a:t>	X</a:t>
            </a:r>
            <a:r>
              <a:rPr lang="en-US" altLang="ja-JP" i="1" baseline="-25000" dirty="0">
                <a:latin typeface="Times New Roman" panose="02020603050405020304" pitchFamily="18" charset="0"/>
                <a:cs typeface="Times New Roman" panose="02020603050405020304" pitchFamily="18" charset="0"/>
              </a:rPr>
              <a:t>2</a:t>
            </a:r>
            <a:endParaRPr lang="ja-JP" altLang="en-US" i="1" baseline="-25000" dirty="0">
              <a:latin typeface="Times New Roman" panose="02020603050405020304" pitchFamily="18" charset="0"/>
              <a:cs typeface="Times New Roman" panose="02020603050405020304" pitchFamily="18" charset="0"/>
            </a:endParaRPr>
          </a:p>
        </p:txBody>
      </p:sp>
      <p:sp>
        <p:nvSpPr>
          <p:cNvPr id="23" name="立方体 22">
            <a:extLst>
              <a:ext uri="{FF2B5EF4-FFF2-40B4-BE49-F238E27FC236}">
                <a16:creationId xmlns:a16="http://schemas.microsoft.com/office/drawing/2014/main" id="{DD6795E6-88F2-1304-3B82-758CC3F690F4}"/>
              </a:ext>
            </a:extLst>
          </p:cNvPr>
          <p:cNvSpPr/>
          <p:nvPr/>
        </p:nvSpPr>
        <p:spPr>
          <a:xfrm>
            <a:off x="7120551" y="5110963"/>
            <a:ext cx="1645870" cy="479823"/>
          </a:xfrm>
          <a:prstGeom prst="cube">
            <a:avLst/>
          </a:prstGeom>
          <a:solidFill>
            <a:srgbClr val="F2B096"/>
          </a:solidFill>
          <a:ln>
            <a:solidFill>
              <a:srgbClr val="E45F2B"/>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i="1" dirty="0">
                <a:latin typeface="Times New Roman" panose="02020603050405020304" pitchFamily="18" charset="0"/>
                <a:cs typeface="Times New Roman" panose="02020603050405020304" pitchFamily="18" charset="0"/>
              </a:rPr>
              <a:t>X</a:t>
            </a:r>
            <a:r>
              <a:rPr lang="en-US" altLang="ja-JP" i="1" baseline="-25000" dirty="0">
                <a:latin typeface="Times New Roman" panose="02020603050405020304" pitchFamily="18" charset="0"/>
                <a:cs typeface="Times New Roman" panose="02020603050405020304" pitchFamily="18" charset="0"/>
              </a:rPr>
              <a:t>1</a:t>
            </a:r>
            <a:r>
              <a:rPr lang="en-US" altLang="ja-JP" i="1" dirty="0">
                <a:latin typeface="Times New Roman" panose="02020603050405020304" pitchFamily="18" charset="0"/>
                <a:cs typeface="Times New Roman" panose="02020603050405020304" pitchFamily="18" charset="0"/>
              </a:rPr>
              <a:t>	X</a:t>
            </a:r>
            <a:r>
              <a:rPr lang="en-US" altLang="ja-JP" i="1" baseline="-25000" dirty="0">
                <a:latin typeface="Times New Roman" panose="02020603050405020304" pitchFamily="18" charset="0"/>
                <a:cs typeface="Times New Roman" panose="02020603050405020304" pitchFamily="18" charset="0"/>
              </a:rPr>
              <a:t>2</a:t>
            </a:r>
            <a:endParaRPr lang="ja-JP" altLang="en-US" i="1" baseline="-25000" dirty="0">
              <a:latin typeface="Times New Roman" panose="02020603050405020304" pitchFamily="18" charset="0"/>
              <a:cs typeface="Times New Roman" panose="02020603050405020304" pitchFamily="18" charset="0"/>
            </a:endParaRPr>
          </a:p>
        </p:txBody>
      </p:sp>
      <p:sp>
        <p:nvSpPr>
          <p:cNvPr id="30" name="灯片编号占位符 29">
            <a:extLst>
              <a:ext uri="{FF2B5EF4-FFF2-40B4-BE49-F238E27FC236}">
                <a16:creationId xmlns:a16="http://schemas.microsoft.com/office/drawing/2014/main" id="{C9556B97-BF96-ACE1-0EC9-0F7EE8705473}"/>
              </a:ext>
            </a:extLst>
          </p:cNvPr>
          <p:cNvSpPr>
            <a:spLocks noGrp="1"/>
          </p:cNvSpPr>
          <p:nvPr>
            <p:ph type="sldNum" sz="quarter" idx="12"/>
          </p:nvPr>
        </p:nvSpPr>
        <p:spPr/>
        <p:txBody>
          <a:bodyPr/>
          <a:lstStyle/>
          <a:p>
            <a:fld id="{2ECE75A6-E53D-424B-8A6A-3DC63EF7CB46}" type="slidenum">
              <a:rPr kumimoji="1" lang="ja-JP" altLang="en-US" smtClean="0"/>
              <a:t>12</a:t>
            </a:fld>
            <a:endParaRPr kumimoji="1" lang="ja-JP" altLang="en-US"/>
          </a:p>
        </p:txBody>
      </p:sp>
      <p:sp>
        <p:nvSpPr>
          <p:cNvPr id="34" name="矩形 33">
            <a:extLst>
              <a:ext uri="{FF2B5EF4-FFF2-40B4-BE49-F238E27FC236}">
                <a16:creationId xmlns:a16="http://schemas.microsoft.com/office/drawing/2014/main" id="{17F3B27E-79AE-4D15-FA68-BA6E4A805708}"/>
              </a:ext>
            </a:extLst>
          </p:cNvPr>
          <p:cNvSpPr/>
          <p:nvPr/>
        </p:nvSpPr>
        <p:spPr>
          <a:xfrm>
            <a:off x="9391149" y="3197910"/>
            <a:ext cx="1178602" cy="1287793"/>
          </a:xfrm>
          <a:prstGeom prst="rect">
            <a:avLst/>
          </a:prstGeom>
          <a:noFill/>
          <a:ln w="38100"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9EABC0A-E50D-C770-E6AE-23023667664D}"/>
              </a:ext>
            </a:extLst>
          </p:cNvPr>
          <p:cNvSpPr/>
          <p:nvPr/>
        </p:nvSpPr>
        <p:spPr>
          <a:xfrm>
            <a:off x="8854385" y="4746949"/>
            <a:ext cx="2750724" cy="1926797"/>
          </a:xfrm>
          <a:prstGeom prst="rect">
            <a:avLst/>
          </a:prstGeom>
          <a:noFill/>
          <a:ln w="38100"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2444612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E525F19-D4F5-84FE-3405-97FE1F991BC2}"/>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3</a:t>
            </a:r>
            <a:endParaRPr lang="zh-CN" altLang="en-US" sz="4000" b="1" dirty="0">
              <a:solidFill>
                <a:schemeClr val="bg1"/>
              </a:solidFill>
              <a:cs typeface="+mn-ea"/>
              <a:sym typeface="+mn-lt"/>
            </a:endParaRP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Dendritic Neuron Model with Mask</a:t>
            </a:r>
          </a:p>
        </p:txBody>
      </p:sp>
      <p:sp>
        <p:nvSpPr>
          <p:cNvPr id="2" name="矩形: 圆角 1">
            <a:extLst>
              <a:ext uri="{FF2B5EF4-FFF2-40B4-BE49-F238E27FC236}">
                <a16:creationId xmlns:a16="http://schemas.microsoft.com/office/drawing/2014/main" id="{AD10641D-3D53-9E5F-7404-E4335EA373F7}"/>
              </a:ext>
            </a:extLst>
          </p:cNvPr>
          <p:cNvSpPr/>
          <p:nvPr/>
        </p:nvSpPr>
        <p:spPr>
          <a:xfrm>
            <a:off x="2214568" y="2213009"/>
            <a:ext cx="3551803"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53052E1B-AEDD-A95D-F25D-6C64779B852A}"/>
              </a:ext>
            </a:extLst>
          </p:cNvPr>
          <p:cNvSpPr/>
          <p:nvPr/>
        </p:nvSpPr>
        <p:spPr>
          <a:xfrm>
            <a:off x="2219870" y="3433397"/>
            <a:ext cx="3546500"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18376A66-2B8A-FEBE-57DD-8983D41F4A2B}"/>
              </a:ext>
            </a:extLst>
          </p:cNvPr>
          <p:cNvSpPr/>
          <p:nvPr/>
        </p:nvSpPr>
        <p:spPr>
          <a:xfrm>
            <a:off x="2218689" y="2840349"/>
            <a:ext cx="3547681"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C613CB26-E70E-7B11-1FD2-1A3CC1D9F65D}"/>
              </a:ext>
            </a:extLst>
          </p:cNvPr>
          <p:cNvSpPr/>
          <p:nvPr/>
        </p:nvSpPr>
        <p:spPr>
          <a:xfrm>
            <a:off x="2213939" y="4232831"/>
            <a:ext cx="3546500"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5B361BC-B782-521C-6AE2-7D4E0B689105}"/>
              </a:ext>
            </a:extLst>
          </p:cNvPr>
          <p:cNvSpPr/>
          <p:nvPr/>
        </p:nvSpPr>
        <p:spPr>
          <a:xfrm>
            <a:off x="6454163" y="1516527"/>
            <a:ext cx="3403552"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FC333818-A83D-0189-3F89-0200DB9781D9}"/>
              </a:ext>
            </a:extLst>
          </p:cNvPr>
          <p:cNvSpPr/>
          <p:nvPr/>
        </p:nvSpPr>
        <p:spPr>
          <a:xfrm>
            <a:off x="1944855" y="2129625"/>
            <a:ext cx="7863007" cy="2711843"/>
          </a:xfrm>
          <a:prstGeom prst="rect">
            <a:avLst/>
          </a:prstGeom>
          <a:solidFill>
            <a:schemeClr val="bg1">
              <a:lumMod val="85000"/>
              <a:alpha val="0"/>
            </a:schemeClr>
          </a:solidFill>
          <a:ln w="444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11" name="直接箭头连接符 10">
            <a:extLst>
              <a:ext uri="{FF2B5EF4-FFF2-40B4-BE49-F238E27FC236}">
                <a16:creationId xmlns:a16="http://schemas.microsoft.com/office/drawing/2014/main" id="{7954489E-893C-452A-9CA8-7291C8D6BD3B}"/>
              </a:ext>
            </a:extLst>
          </p:cNvPr>
          <p:cNvCxnSpPr>
            <a:cxnSpLocks/>
          </p:cNvCxnSpPr>
          <p:nvPr/>
        </p:nvCxnSpPr>
        <p:spPr>
          <a:xfrm flipV="1">
            <a:off x="2513469" y="1700876"/>
            <a:ext cx="0" cy="2896661"/>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C22D4DF-F653-E582-B444-397FAC05D8A5}"/>
              </a:ext>
            </a:extLst>
          </p:cNvPr>
          <p:cNvCxnSpPr>
            <a:cxnSpLocks/>
          </p:cNvCxnSpPr>
          <p:nvPr/>
        </p:nvCxnSpPr>
        <p:spPr>
          <a:xfrm flipV="1">
            <a:off x="3322902" y="1700876"/>
            <a:ext cx="0" cy="2896661"/>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D9A5DED-732C-370B-073B-7AA57D1D2FFD}"/>
              </a:ext>
            </a:extLst>
          </p:cNvPr>
          <p:cNvCxnSpPr>
            <a:cxnSpLocks/>
          </p:cNvCxnSpPr>
          <p:nvPr/>
        </p:nvCxnSpPr>
        <p:spPr>
          <a:xfrm flipH="1" flipV="1">
            <a:off x="4133589" y="1700876"/>
            <a:ext cx="3691" cy="2896661"/>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E566F14-132A-A03F-F367-3C812D6B337A}"/>
              </a:ext>
            </a:extLst>
          </p:cNvPr>
          <p:cNvCxnSpPr>
            <a:cxnSpLocks/>
          </p:cNvCxnSpPr>
          <p:nvPr/>
        </p:nvCxnSpPr>
        <p:spPr>
          <a:xfrm flipV="1">
            <a:off x="5343842" y="1700876"/>
            <a:ext cx="0" cy="2790297"/>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立方体 14">
            <a:extLst>
              <a:ext uri="{FF2B5EF4-FFF2-40B4-BE49-F238E27FC236}">
                <a16:creationId xmlns:a16="http://schemas.microsoft.com/office/drawing/2014/main" id="{C56C46F5-B73E-8B08-3F64-A1CAC0EDB01C}"/>
              </a:ext>
            </a:extLst>
          </p:cNvPr>
          <p:cNvSpPr/>
          <p:nvPr/>
        </p:nvSpPr>
        <p:spPr>
          <a:xfrm>
            <a:off x="2170446" y="1122266"/>
            <a:ext cx="3855216" cy="578610"/>
          </a:xfrm>
          <a:prstGeom prst="cube">
            <a:avLst/>
          </a:prstGeom>
          <a:solidFill>
            <a:srgbClr val="F2B096"/>
          </a:solidFill>
          <a:ln>
            <a:solidFill>
              <a:srgbClr val="E45F2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p>
        </p:txBody>
      </p:sp>
      <p:graphicFrame>
        <p:nvGraphicFramePr>
          <p:cNvPr id="16" name="表格 170">
            <a:extLst>
              <a:ext uri="{FF2B5EF4-FFF2-40B4-BE49-F238E27FC236}">
                <a16:creationId xmlns:a16="http://schemas.microsoft.com/office/drawing/2014/main" id="{5867B306-7CDA-7EE7-36AD-A8C65C2A16EB}"/>
              </a:ext>
            </a:extLst>
          </p:cNvPr>
          <p:cNvGraphicFramePr>
            <a:graphicFrameLocks noGrp="1"/>
          </p:cNvGraphicFramePr>
          <p:nvPr>
            <p:extLst>
              <p:ext uri="{D42A27DB-BD31-4B8C-83A1-F6EECF244321}">
                <p14:modId xmlns:p14="http://schemas.microsoft.com/office/powerpoint/2010/main" val="1798296881"/>
              </p:ext>
            </p:extLst>
          </p:nvPr>
        </p:nvGraphicFramePr>
        <p:xfrm>
          <a:off x="2332676" y="1264390"/>
          <a:ext cx="3855212" cy="457218"/>
        </p:xfrm>
        <a:graphic>
          <a:graphicData uri="http://schemas.openxmlformats.org/drawingml/2006/table">
            <a:tbl>
              <a:tblPr firstRow="1" bandRow="1">
                <a:tableStyleId>{2D5ABB26-0587-4C30-8999-92F81FD0307C}</a:tableStyleId>
              </a:tblPr>
              <a:tblGrid>
                <a:gridCol w="963803">
                  <a:extLst>
                    <a:ext uri="{9D8B030D-6E8A-4147-A177-3AD203B41FA5}">
                      <a16:colId xmlns:a16="http://schemas.microsoft.com/office/drawing/2014/main" val="2055778200"/>
                    </a:ext>
                  </a:extLst>
                </a:gridCol>
                <a:gridCol w="963803">
                  <a:extLst>
                    <a:ext uri="{9D8B030D-6E8A-4147-A177-3AD203B41FA5}">
                      <a16:colId xmlns:a16="http://schemas.microsoft.com/office/drawing/2014/main" val="1016523357"/>
                    </a:ext>
                  </a:extLst>
                </a:gridCol>
                <a:gridCol w="963803">
                  <a:extLst>
                    <a:ext uri="{9D8B030D-6E8A-4147-A177-3AD203B41FA5}">
                      <a16:colId xmlns:a16="http://schemas.microsoft.com/office/drawing/2014/main" val="1738327767"/>
                    </a:ext>
                  </a:extLst>
                </a:gridCol>
                <a:gridCol w="963803">
                  <a:extLst>
                    <a:ext uri="{9D8B030D-6E8A-4147-A177-3AD203B41FA5}">
                      <a16:colId xmlns:a16="http://schemas.microsoft.com/office/drawing/2014/main" val="1388303328"/>
                    </a:ext>
                  </a:extLst>
                </a:gridCol>
              </a:tblGrid>
              <a:tr h="457218">
                <a:tc>
                  <a:txBody>
                    <a:bodyPr/>
                    <a:lstStyle/>
                    <a:p>
                      <a:r>
                        <a:rPr kumimoji="1" lang="en-US" altLang="ja-JP" sz="2400" i="1" dirty="0">
                          <a:latin typeface="Times New Roman" panose="02020603050405020304" pitchFamily="18" charset="0"/>
                          <a:cs typeface="Times New Roman" panose="02020603050405020304" pitchFamily="18" charset="0"/>
                        </a:rPr>
                        <a:t>X</a:t>
                      </a:r>
                      <a:r>
                        <a:rPr kumimoji="1" lang="en-US" altLang="ja-JP" sz="2400" i="1" baseline="-25000" dirty="0">
                          <a:latin typeface="Times New Roman" panose="02020603050405020304" pitchFamily="18" charset="0"/>
                          <a:cs typeface="Times New Roman" panose="02020603050405020304" pitchFamily="18" charset="0"/>
                        </a:rPr>
                        <a:t>1</a:t>
                      </a:r>
                      <a:endParaRPr kumimoji="1" lang="ja-JP" altLang="en-US" sz="2400" i="1" baseline="-25000" dirty="0">
                        <a:latin typeface="Times New Roman" panose="02020603050405020304" pitchFamily="18" charset="0"/>
                        <a:cs typeface="Times New Roman" panose="02020603050405020304" pitchFamily="18" charset="0"/>
                      </a:endParaRPr>
                    </a:p>
                  </a:txBody>
                  <a:tcPr>
                    <a:noFill/>
                  </a:tcPr>
                </a:tc>
                <a:tc>
                  <a:txBody>
                    <a:bodyPr/>
                    <a:lstStyle/>
                    <a:p>
                      <a:pPr marL="0" marR="0" lvl="0" indent="0" algn="l" defTabSz="2159996" rtl="0" eaLnBrk="1" fontAlgn="auto" latinLnBrk="0" hangingPunct="1">
                        <a:lnSpc>
                          <a:spcPct val="100000"/>
                        </a:lnSpc>
                        <a:spcBef>
                          <a:spcPts val="0"/>
                        </a:spcBef>
                        <a:spcAft>
                          <a:spcPts val="0"/>
                        </a:spcAft>
                        <a:buClrTx/>
                        <a:buSzTx/>
                        <a:buFontTx/>
                        <a:buNone/>
                        <a:tabLst/>
                        <a:defRPr/>
                      </a:pPr>
                      <a:r>
                        <a:rPr kumimoji="1" lang="en-US" altLang="ja-JP" sz="2400" i="1">
                          <a:latin typeface="Times New Roman" panose="02020603050405020304" pitchFamily="18" charset="0"/>
                          <a:cs typeface="Times New Roman" panose="02020603050405020304" pitchFamily="18" charset="0"/>
                        </a:rPr>
                        <a:t>X</a:t>
                      </a:r>
                      <a:r>
                        <a:rPr kumimoji="1" lang="en-US" altLang="ja-JP" sz="2400" i="1" baseline="-25000">
                          <a:latin typeface="Times New Roman" panose="02020603050405020304" pitchFamily="18" charset="0"/>
                          <a:cs typeface="Times New Roman" panose="02020603050405020304" pitchFamily="18" charset="0"/>
                        </a:rPr>
                        <a:t>2</a:t>
                      </a:r>
                      <a:endParaRPr kumimoji="1" lang="ja-JP" altLang="en-US" sz="2400" i="1" baseline="-25000">
                        <a:latin typeface="Times New Roman" panose="02020603050405020304" pitchFamily="18" charset="0"/>
                        <a:cs typeface="Times New Roman" panose="02020603050405020304" pitchFamily="18" charset="0"/>
                      </a:endParaRPr>
                    </a:p>
                  </a:txBody>
                  <a:tcPr>
                    <a:noFill/>
                  </a:tcPr>
                </a:tc>
                <a:tc>
                  <a:txBody>
                    <a:bodyPr/>
                    <a:lstStyle/>
                    <a:p>
                      <a:pPr marL="0" marR="0" lvl="0" indent="0" algn="l" defTabSz="2159996" rtl="0" eaLnBrk="1" fontAlgn="auto" latinLnBrk="0" hangingPunct="1">
                        <a:lnSpc>
                          <a:spcPct val="100000"/>
                        </a:lnSpc>
                        <a:spcBef>
                          <a:spcPts val="0"/>
                        </a:spcBef>
                        <a:spcAft>
                          <a:spcPts val="0"/>
                        </a:spcAft>
                        <a:buClrTx/>
                        <a:buSzTx/>
                        <a:buFontTx/>
                        <a:buNone/>
                        <a:tabLst/>
                        <a:defRPr/>
                      </a:pPr>
                      <a:r>
                        <a:rPr kumimoji="1" lang="en-US" altLang="ja-JP" sz="2400" i="1">
                          <a:latin typeface="Times New Roman" panose="02020603050405020304" pitchFamily="18" charset="0"/>
                          <a:cs typeface="Times New Roman" panose="02020603050405020304" pitchFamily="18" charset="0"/>
                        </a:rPr>
                        <a:t>X</a:t>
                      </a:r>
                      <a:r>
                        <a:rPr kumimoji="1" lang="en-US" altLang="ja-JP" sz="2400" i="1" baseline="-25000">
                          <a:latin typeface="Times New Roman" panose="02020603050405020304" pitchFamily="18" charset="0"/>
                          <a:cs typeface="Times New Roman" panose="02020603050405020304" pitchFamily="18" charset="0"/>
                        </a:rPr>
                        <a:t>3</a:t>
                      </a:r>
                      <a:endParaRPr kumimoji="1" lang="ja-JP" altLang="en-US" sz="2400" i="1" baseline="-25000">
                        <a:latin typeface="Times New Roman" panose="02020603050405020304" pitchFamily="18" charset="0"/>
                        <a:cs typeface="Times New Roman" panose="02020603050405020304" pitchFamily="18" charset="0"/>
                      </a:endParaRPr>
                    </a:p>
                  </a:txBody>
                  <a:tcPr>
                    <a:noFill/>
                  </a:tcPr>
                </a:tc>
                <a:tc>
                  <a:txBody>
                    <a:bodyPr/>
                    <a:lstStyle/>
                    <a:p>
                      <a:pPr marL="0" marR="0" lvl="0" indent="0" algn="l" defTabSz="2159996" rtl="0" eaLnBrk="1" fontAlgn="auto" latinLnBrk="0" hangingPunct="1">
                        <a:lnSpc>
                          <a:spcPct val="100000"/>
                        </a:lnSpc>
                        <a:spcBef>
                          <a:spcPts val="0"/>
                        </a:spcBef>
                        <a:spcAft>
                          <a:spcPts val="0"/>
                        </a:spcAft>
                        <a:buClrTx/>
                        <a:buSzTx/>
                        <a:buFontTx/>
                        <a:buNone/>
                        <a:tabLst/>
                        <a:defRPr/>
                      </a:pPr>
                      <a:r>
                        <a:rPr kumimoji="1" lang="en-US" altLang="ja-JP" sz="2400" i="1" dirty="0">
                          <a:latin typeface="Times New Roman" panose="02020603050405020304" pitchFamily="18" charset="0"/>
                          <a:cs typeface="Times New Roman" panose="02020603050405020304" pitchFamily="18" charset="0"/>
                        </a:rPr>
                        <a:t>X</a:t>
                      </a:r>
                      <a:r>
                        <a:rPr kumimoji="1" lang="en-US" altLang="ja-JP" sz="2400" i="1" baseline="-25000" dirty="0">
                          <a:latin typeface="Times New Roman" panose="02020603050405020304" pitchFamily="18" charset="0"/>
                          <a:cs typeface="Times New Roman" panose="02020603050405020304" pitchFamily="18" charset="0"/>
                        </a:rPr>
                        <a:t>N</a:t>
                      </a:r>
                      <a:endParaRPr kumimoji="1" lang="ja-JP" altLang="en-US" sz="2400" i="1" baseline="-250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321393204"/>
                  </a:ext>
                </a:extLst>
              </a:tr>
            </a:tbl>
          </a:graphicData>
        </a:graphic>
      </p:graphicFrame>
      <p:sp>
        <p:nvSpPr>
          <p:cNvPr id="17" name="文本框 16">
            <a:extLst>
              <a:ext uri="{FF2B5EF4-FFF2-40B4-BE49-F238E27FC236}">
                <a16:creationId xmlns:a16="http://schemas.microsoft.com/office/drawing/2014/main" id="{937783D4-E35A-6FEA-2345-C75E9EFA0F39}"/>
              </a:ext>
            </a:extLst>
          </p:cNvPr>
          <p:cNvSpPr txBox="1"/>
          <p:nvPr/>
        </p:nvSpPr>
        <p:spPr>
          <a:xfrm>
            <a:off x="630971" y="2237265"/>
            <a:ext cx="1228652"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Dendritic 1</a:t>
            </a:r>
            <a:endParaRPr kumimoji="1" lang="ja-JP"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8E9AC0D1-D612-BE21-CA1B-13B2C9EFA2C8}"/>
              </a:ext>
            </a:extLst>
          </p:cNvPr>
          <p:cNvSpPr txBox="1"/>
          <p:nvPr/>
        </p:nvSpPr>
        <p:spPr>
          <a:xfrm>
            <a:off x="630551" y="2860817"/>
            <a:ext cx="1228652" cy="369332"/>
          </a:xfrm>
          <a:prstGeom prst="rect">
            <a:avLst/>
          </a:prstGeom>
          <a:noFill/>
        </p:spPr>
        <p:txBody>
          <a:bodyPr wrap="square" rtlCol="0">
            <a:spAutoFit/>
          </a:bodyPr>
          <a:lstStyle/>
          <a:p>
            <a:r>
              <a:rPr kumimoji="1" lang="en-US" altLang="zh-CN">
                <a:latin typeface="Times New Roman" panose="02020603050405020304" pitchFamily="18" charset="0"/>
                <a:cs typeface="Times New Roman" panose="02020603050405020304" pitchFamily="18" charset="0"/>
              </a:rPr>
              <a:t>Dendritic 2</a:t>
            </a:r>
            <a:endParaRPr kumimoji="1" lang="ja-JP"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450531B-1D8B-058E-BEEB-1E557B687C2D}"/>
              </a:ext>
            </a:extLst>
          </p:cNvPr>
          <p:cNvSpPr txBox="1"/>
          <p:nvPr/>
        </p:nvSpPr>
        <p:spPr>
          <a:xfrm>
            <a:off x="630551" y="3545136"/>
            <a:ext cx="1228652" cy="369332"/>
          </a:xfrm>
          <a:prstGeom prst="rect">
            <a:avLst/>
          </a:prstGeom>
          <a:noFill/>
        </p:spPr>
        <p:txBody>
          <a:bodyPr wrap="square" rtlCol="0">
            <a:spAutoFit/>
          </a:bodyPr>
          <a:lstStyle/>
          <a:p>
            <a:r>
              <a:rPr kumimoji="1" lang="en-US" altLang="zh-CN">
                <a:latin typeface="Times New Roman" panose="02020603050405020304" pitchFamily="18" charset="0"/>
                <a:cs typeface="Times New Roman" panose="02020603050405020304" pitchFamily="18" charset="0"/>
              </a:rPr>
              <a:t>Dendritic 3</a:t>
            </a:r>
            <a:endParaRPr kumimoji="1" lang="ja-JP" altLang="en-US">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5B8D5855-1C55-0715-2C58-3C675113806E}"/>
              </a:ext>
            </a:extLst>
          </p:cNvPr>
          <p:cNvSpPr txBox="1"/>
          <p:nvPr/>
        </p:nvSpPr>
        <p:spPr>
          <a:xfrm>
            <a:off x="636475" y="4300857"/>
            <a:ext cx="1332917" cy="369332"/>
          </a:xfrm>
          <a:prstGeom prst="rect">
            <a:avLst/>
          </a:prstGeom>
          <a:noFill/>
        </p:spPr>
        <p:txBody>
          <a:bodyPr wrap="square" rtlCol="0">
            <a:spAutoFit/>
          </a:bodyPr>
          <a:lstStyle/>
          <a:p>
            <a:r>
              <a:rPr kumimoji="1" lang="en-US" altLang="zh-CN">
                <a:latin typeface="Times New Roman" panose="02020603050405020304" pitchFamily="18" charset="0"/>
                <a:cs typeface="Times New Roman" panose="02020603050405020304" pitchFamily="18" charset="0"/>
              </a:rPr>
              <a:t>Dendritic M</a:t>
            </a:r>
            <a:endParaRPr kumimoji="1" lang="ja-JP" altLang="en-US">
              <a:latin typeface="Times New Roman" panose="02020603050405020304" pitchFamily="18" charset="0"/>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104F85F3-1BC0-1F70-E6BA-5E976F1842BA}"/>
              </a:ext>
            </a:extLst>
          </p:cNvPr>
          <p:cNvCxnSpPr>
            <a:cxnSpLocks/>
          </p:cNvCxnSpPr>
          <p:nvPr/>
        </p:nvCxnSpPr>
        <p:spPr>
          <a:xfrm flipH="1" flipV="1">
            <a:off x="1916811" y="2468690"/>
            <a:ext cx="5184986" cy="27002"/>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F8706C1-51CB-BFDE-4640-B0B8C4DE4DA0}"/>
              </a:ext>
            </a:extLst>
          </p:cNvPr>
          <p:cNvCxnSpPr>
            <a:cxnSpLocks/>
          </p:cNvCxnSpPr>
          <p:nvPr/>
        </p:nvCxnSpPr>
        <p:spPr>
          <a:xfrm flipH="1">
            <a:off x="1916811" y="3067706"/>
            <a:ext cx="5133615"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7355B81-4895-4674-42A9-08AA6CF80C0D}"/>
              </a:ext>
            </a:extLst>
          </p:cNvPr>
          <p:cNvCxnSpPr>
            <a:cxnSpLocks/>
          </p:cNvCxnSpPr>
          <p:nvPr/>
        </p:nvCxnSpPr>
        <p:spPr>
          <a:xfrm flipH="1" flipV="1">
            <a:off x="1916812" y="3678025"/>
            <a:ext cx="5184985" cy="12429"/>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1F24D48-541D-3933-5B69-D60125B6A38A}"/>
              </a:ext>
            </a:extLst>
          </p:cNvPr>
          <p:cNvCxnSpPr>
            <a:cxnSpLocks/>
          </p:cNvCxnSpPr>
          <p:nvPr/>
        </p:nvCxnSpPr>
        <p:spPr>
          <a:xfrm flipH="1">
            <a:off x="1916811" y="4491173"/>
            <a:ext cx="5184986"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立方体 25">
            <a:extLst>
              <a:ext uri="{FF2B5EF4-FFF2-40B4-BE49-F238E27FC236}">
                <a16:creationId xmlns:a16="http://schemas.microsoft.com/office/drawing/2014/main" id="{9B5D8878-BE97-1953-27D0-1F431409999B}"/>
              </a:ext>
            </a:extLst>
          </p:cNvPr>
          <p:cNvSpPr/>
          <p:nvPr/>
        </p:nvSpPr>
        <p:spPr>
          <a:xfrm>
            <a:off x="6831026" y="2184635"/>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sp>
        <p:nvSpPr>
          <p:cNvPr id="27" name="立方体 26">
            <a:extLst>
              <a:ext uri="{FF2B5EF4-FFF2-40B4-BE49-F238E27FC236}">
                <a16:creationId xmlns:a16="http://schemas.microsoft.com/office/drawing/2014/main" id="{A49C7FB6-6636-B90B-1DE5-D6502FFCCE6C}"/>
              </a:ext>
            </a:extLst>
          </p:cNvPr>
          <p:cNvSpPr/>
          <p:nvPr/>
        </p:nvSpPr>
        <p:spPr>
          <a:xfrm>
            <a:off x="6831026" y="2789566"/>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sp>
        <p:nvSpPr>
          <p:cNvPr id="28" name="立方体 27">
            <a:extLst>
              <a:ext uri="{FF2B5EF4-FFF2-40B4-BE49-F238E27FC236}">
                <a16:creationId xmlns:a16="http://schemas.microsoft.com/office/drawing/2014/main" id="{CAA6593C-1314-A7F2-F621-C0DDA8F6CD14}"/>
              </a:ext>
            </a:extLst>
          </p:cNvPr>
          <p:cNvSpPr/>
          <p:nvPr/>
        </p:nvSpPr>
        <p:spPr>
          <a:xfrm>
            <a:off x="6831026" y="3394496"/>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sp>
        <p:nvSpPr>
          <p:cNvPr id="29" name="立方体 28">
            <a:extLst>
              <a:ext uri="{FF2B5EF4-FFF2-40B4-BE49-F238E27FC236}">
                <a16:creationId xmlns:a16="http://schemas.microsoft.com/office/drawing/2014/main" id="{77C05F7F-58A8-55FA-0644-4B09BB62CA17}"/>
              </a:ext>
            </a:extLst>
          </p:cNvPr>
          <p:cNvSpPr/>
          <p:nvPr/>
        </p:nvSpPr>
        <p:spPr>
          <a:xfrm>
            <a:off x="6831025" y="4212771"/>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cxnSp>
        <p:nvCxnSpPr>
          <p:cNvPr id="30" name="直接箭头连接符 29">
            <a:extLst>
              <a:ext uri="{FF2B5EF4-FFF2-40B4-BE49-F238E27FC236}">
                <a16:creationId xmlns:a16="http://schemas.microsoft.com/office/drawing/2014/main" id="{DF14D8CC-03D6-9D01-D99E-54062E497486}"/>
              </a:ext>
            </a:extLst>
          </p:cNvPr>
          <p:cNvCxnSpPr>
            <a:cxnSpLocks/>
            <a:stCxn id="31" idx="2"/>
            <a:endCxn id="26" idx="5"/>
          </p:cNvCxnSpPr>
          <p:nvPr/>
        </p:nvCxnSpPr>
        <p:spPr>
          <a:xfrm flipH="1" flipV="1">
            <a:off x="7460687" y="2420501"/>
            <a:ext cx="1436591" cy="102165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立方体 30">
            <a:extLst>
              <a:ext uri="{FF2B5EF4-FFF2-40B4-BE49-F238E27FC236}">
                <a16:creationId xmlns:a16="http://schemas.microsoft.com/office/drawing/2014/main" id="{54743EA9-3DFA-E4D5-6705-DD5F0BD8DFFE}"/>
              </a:ext>
            </a:extLst>
          </p:cNvPr>
          <p:cNvSpPr/>
          <p:nvPr/>
        </p:nvSpPr>
        <p:spPr>
          <a:xfrm>
            <a:off x="8897272" y="3132515"/>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cxnSp>
        <p:nvCxnSpPr>
          <p:cNvPr id="32" name="直接箭头连接符 31">
            <a:extLst>
              <a:ext uri="{FF2B5EF4-FFF2-40B4-BE49-F238E27FC236}">
                <a16:creationId xmlns:a16="http://schemas.microsoft.com/office/drawing/2014/main" id="{49DCA131-2897-D63B-9584-FB05B08DC1EB}"/>
              </a:ext>
            </a:extLst>
          </p:cNvPr>
          <p:cNvCxnSpPr>
            <a:cxnSpLocks/>
            <a:stCxn id="31" idx="2"/>
            <a:endCxn id="27" idx="5"/>
          </p:cNvCxnSpPr>
          <p:nvPr/>
        </p:nvCxnSpPr>
        <p:spPr>
          <a:xfrm flipH="1" flipV="1">
            <a:off x="7460689" y="3025431"/>
            <a:ext cx="1436591" cy="41672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9FE8864-2F37-FCDB-AFB4-2AC8A7E7EA41}"/>
              </a:ext>
            </a:extLst>
          </p:cNvPr>
          <p:cNvCxnSpPr>
            <a:cxnSpLocks/>
            <a:stCxn id="31" idx="2"/>
            <a:endCxn id="28" idx="5"/>
          </p:cNvCxnSpPr>
          <p:nvPr/>
        </p:nvCxnSpPr>
        <p:spPr>
          <a:xfrm flipH="1">
            <a:off x="7460679" y="3442163"/>
            <a:ext cx="1436592" cy="18820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4E877F5-0D64-5151-5590-3B3E8799DD9D}"/>
              </a:ext>
            </a:extLst>
          </p:cNvPr>
          <p:cNvCxnSpPr>
            <a:cxnSpLocks/>
            <a:stCxn id="31" idx="2"/>
            <a:endCxn id="29" idx="5"/>
          </p:cNvCxnSpPr>
          <p:nvPr/>
        </p:nvCxnSpPr>
        <p:spPr>
          <a:xfrm flipH="1">
            <a:off x="7460679" y="3442156"/>
            <a:ext cx="1436594" cy="100648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E5B068A-BC7C-53FD-B990-F63AC46D0E21}"/>
              </a:ext>
            </a:extLst>
          </p:cNvPr>
          <p:cNvCxnSpPr>
            <a:cxnSpLocks/>
          </p:cNvCxnSpPr>
          <p:nvPr/>
        </p:nvCxnSpPr>
        <p:spPr>
          <a:xfrm flipH="1">
            <a:off x="9526935" y="3442155"/>
            <a:ext cx="53615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6B44DC45-693A-11F7-9A92-2F7B0175FFAD}"/>
              </a:ext>
            </a:extLst>
          </p:cNvPr>
          <p:cNvSpPr txBox="1"/>
          <p:nvPr/>
        </p:nvSpPr>
        <p:spPr>
          <a:xfrm>
            <a:off x="4517524" y="2091098"/>
            <a:ext cx="360680" cy="369332"/>
          </a:xfrm>
          <a:prstGeom prst="rect">
            <a:avLst/>
          </a:prstGeom>
          <a:noFill/>
        </p:spPr>
        <p:txBody>
          <a:bodyPr wrap="square" rtlCol="0">
            <a:spAutoFit/>
          </a:bodyPr>
          <a:lstStyle/>
          <a:p>
            <a:r>
              <a:rPr kumimoji="1" lang="en-US" altLang="ja-JP">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A8A56944-EDFC-41D3-C7D0-1B936FECF9D7}"/>
              </a:ext>
            </a:extLst>
          </p:cNvPr>
          <p:cNvSpPr txBox="1"/>
          <p:nvPr/>
        </p:nvSpPr>
        <p:spPr>
          <a:xfrm rot="5400000">
            <a:off x="5356636" y="3910144"/>
            <a:ext cx="360680" cy="369332"/>
          </a:xfrm>
          <a:prstGeom prst="rect">
            <a:avLst/>
          </a:prstGeom>
          <a:noFill/>
        </p:spPr>
        <p:txBody>
          <a:bodyPr wrap="square" rtlCol="0">
            <a:spAutoFit/>
          </a:bodyPr>
          <a:lstStyle/>
          <a:p>
            <a:r>
              <a:rPr kumimoji="1" lang="en-US" altLang="ja-JP">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32EAD81-338B-DA04-A8FF-839EC2868A5E}"/>
              </a:ext>
            </a:extLst>
          </p:cNvPr>
          <p:cNvSpPr/>
          <p:nvPr/>
        </p:nvSpPr>
        <p:spPr>
          <a:xfrm>
            <a:off x="2299337" y="2246163"/>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F04893BE-8968-23D4-B743-7BEBDFE5AAD4}"/>
              </a:ext>
            </a:extLst>
          </p:cNvPr>
          <p:cNvCxnSpPr>
            <a:cxnSpLocks/>
          </p:cNvCxnSpPr>
          <p:nvPr/>
        </p:nvCxnSpPr>
        <p:spPr>
          <a:xfrm>
            <a:off x="2334274" y="2561575"/>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40" name="直接连接符 39">
            <a:extLst>
              <a:ext uri="{FF2B5EF4-FFF2-40B4-BE49-F238E27FC236}">
                <a16:creationId xmlns:a16="http://schemas.microsoft.com/office/drawing/2014/main" id="{378E3FCA-CB28-8AE9-6919-ECFD1E7C84A3}"/>
              </a:ext>
            </a:extLst>
          </p:cNvPr>
          <p:cNvCxnSpPr>
            <a:cxnSpLocks/>
            <a:stCxn id="38" idx="4"/>
            <a:endCxn id="38" idx="0"/>
          </p:cNvCxnSpPr>
          <p:nvPr/>
        </p:nvCxnSpPr>
        <p:spPr>
          <a:xfrm flipV="1">
            <a:off x="2513469" y="2246163"/>
            <a:ext cx="0" cy="428264"/>
          </a:xfrm>
          <a:prstGeom prst="line">
            <a:avLst/>
          </a:prstGeom>
        </p:spPr>
        <p:style>
          <a:lnRef idx="3">
            <a:schemeClr val="dk1"/>
          </a:lnRef>
          <a:fillRef idx="0">
            <a:schemeClr val="dk1"/>
          </a:fillRef>
          <a:effectRef idx="2">
            <a:schemeClr val="dk1"/>
          </a:effectRef>
          <a:fontRef idx="minor">
            <a:schemeClr val="tx1"/>
          </a:fontRef>
        </p:style>
      </p:cxnSp>
      <p:sp>
        <p:nvSpPr>
          <p:cNvPr id="41" name="任意多边形: 形状 40">
            <a:extLst>
              <a:ext uri="{FF2B5EF4-FFF2-40B4-BE49-F238E27FC236}">
                <a16:creationId xmlns:a16="http://schemas.microsoft.com/office/drawing/2014/main" id="{62E72D17-8129-7F0F-9060-E5611C078220}"/>
              </a:ext>
            </a:extLst>
          </p:cNvPr>
          <p:cNvSpPr/>
          <p:nvPr/>
        </p:nvSpPr>
        <p:spPr>
          <a:xfrm>
            <a:off x="2353137" y="2342362"/>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2" name="椭圆 41">
            <a:extLst>
              <a:ext uri="{FF2B5EF4-FFF2-40B4-BE49-F238E27FC236}">
                <a16:creationId xmlns:a16="http://schemas.microsoft.com/office/drawing/2014/main" id="{41D06F58-9268-0A08-E1F5-552CE316A69E}"/>
              </a:ext>
            </a:extLst>
          </p:cNvPr>
          <p:cNvSpPr/>
          <p:nvPr/>
        </p:nvSpPr>
        <p:spPr>
          <a:xfrm>
            <a:off x="3108770" y="2252652"/>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52BB20E7-7558-ED6C-7158-BAF627EB927B}"/>
              </a:ext>
            </a:extLst>
          </p:cNvPr>
          <p:cNvCxnSpPr>
            <a:cxnSpLocks/>
          </p:cNvCxnSpPr>
          <p:nvPr/>
        </p:nvCxnSpPr>
        <p:spPr>
          <a:xfrm>
            <a:off x="3143707" y="2568064"/>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43">
            <a:extLst>
              <a:ext uri="{FF2B5EF4-FFF2-40B4-BE49-F238E27FC236}">
                <a16:creationId xmlns:a16="http://schemas.microsoft.com/office/drawing/2014/main" id="{6711CB72-3AF8-8B15-B356-7E9BCF62EAAA}"/>
              </a:ext>
            </a:extLst>
          </p:cNvPr>
          <p:cNvCxnSpPr>
            <a:cxnSpLocks/>
            <a:stCxn id="42" idx="4"/>
            <a:endCxn id="42" idx="0"/>
          </p:cNvCxnSpPr>
          <p:nvPr/>
        </p:nvCxnSpPr>
        <p:spPr>
          <a:xfrm flipV="1">
            <a:off x="3322902" y="2252652"/>
            <a:ext cx="0" cy="428264"/>
          </a:xfrm>
          <a:prstGeom prst="line">
            <a:avLst/>
          </a:prstGeom>
        </p:spPr>
        <p:style>
          <a:lnRef idx="3">
            <a:schemeClr val="dk1"/>
          </a:lnRef>
          <a:fillRef idx="0">
            <a:schemeClr val="dk1"/>
          </a:fillRef>
          <a:effectRef idx="2">
            <a:schemeClr val="dk1"/>
          </a:effectRef>
          <a:fontRef idx="minor">
            <a:schemeClr val="tx1"/>
          </a:fontRef>
        </p:style>
      </p:cxnSp>
      <p:sp>
        <p:nvSpPr>
          <p:cNvPr id="45" name="任意多边形: 形状 44">
            <a:extLst>
              <a:ext uri="{FF2B5EF4-FFF2-40B4-BE49-F238E27FC236}">
                <a16:creationId xmlns:a16="http://schemas.microsoft.com/office/drawing/2014/main" id="{C4AF6607-1CE0-F9B9-5566-15740E6E1331}"/>
              </a:ext>
            </a:extLst>
          </p:cNvPr>
          <p:cNvSpPr/>
          <p:nvPr/>
        </p:nvSpPr>
        <p:spPr>
          <a:xfrm>
            <a:off x="3162569" y="2348851"/>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6" name="椭圆 45">
            <a:extLst>
              <a:ext uri="{FF2B5EF4-FFF2-40B4-BE49-F238E27FC236}">
                <a16:creationId xmlns:a16="http://schemas.microsoft.com/office/drawing/2014/main" id="{945DFB32-B7BB-BCC2-B252-2D31EE1964D2}"/>
              </a:ext>
            </a:extLst>
          </p:cNvPr>
          <p:cNvSpPr/>
          <p:nvPr/>
        </p:nvSpPr>
        <p:spPr>
          <a:xfrm>
            <a:off x="3919647" y="2246163"/>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8C267D78-470A-DDE3-53C0-8330D96BAC76}"/>
              </a:ext>
            </a:extLst>
          </p:cNvPr>
          <p:cNvCxnSpPr>
            <a:cxnSpLocks/>
          </p:cNvCxnSpPr>
          <p:nvPr/>
        </p:nvCxnSpPr>
        <p:spPr>
          <a:xfrm>
            <a:off x="3954584" y="2561575"/>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47">
            <a:extLst>
              <a:ext uri="{FF2B5EF4-FFF2-40B4-BE49-F238E27FC236}">
                <a16:creationId xmlns:a16="http://schemas.microsoft.com/office/drawing/2014/main" id="{002048E7-20F5-E8BF-B739-8529288BE656}"/>
              </a:ext>
            </a:extLst>
          </p:cNvPr>
          <p:cNvCxnSpPr>
            <a:cxnSpLocks/>
            <a:stCxn id="46" idx="4"/>
            <a:endCxn id="46" idx="0"/>
          </p:cNvCxnSpPr>
          <p:nvPr/>
        </p:nvCxnSpPr>
        <p:spPr>
          <a:xfrm flipV="1">
            <a:off x="4133779" y="2246163"/>
            <a:ext cx="0" cy="428264"/>
          </a:xfrm>
          <a:prstGeom prst="line">
            <a:avLst/>
          </a:prstGeom>
        </p:spPr>
        <p:style>
          <a:lnRef idx="3">
            <a:schemeClr val="dk1"/>
          </a:lnRef>
          <a:fillRef idx="0">
            <a:schemeClr val="dk1"/>
          </a:fillRef>
          <a:effectRef idx="2">
            <a:schemeClr val="dk1"/>
          </a:effectRef>
          <a:fontRef idx="minor">
            <a:schemeClr val="tx1"/>
          </a:fontRef>
        </p:style>
      </p:cxnSp>
      <p:sp>
        <p:nvSpPr>
          <p:cNvPr id="49" name="任意多边形: 形状 48">
            <a:extLst>
              <a:ext uri="{FF2B5EF4-FFF2-40B4-BE49-F238E27FC236}">
                <a16:creationId xmlns:a16="http://schemas.microsoft.com/office/drawing/2014/main" id="{A68A81CF-E730-8B39-783E-336E8389E854}"/>
              </a:ext>
            </a:extLst>
          </p:cNvPr>
          <p:cNvSpPr/>
          <p:nvPr/>
        </p:nvSpPr>
        <p:spPr>
          <a:xfrm>
            <a:off x="3973446" y="2342362"/>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50" name="椭圆 49">
            <a:extLst>
              <a:ext uri="{FF2B5EF4-FFF2-40B4-BE49-F238E27FC236}">
                <a16:creationId xmlns:a16="http://schemas.microsoft.com/office/drawing/2014/main" id="{C0AE1C9A-286E-135B-C39E-826692D15749}"/>
              </a:ext>
            </a:extLst>
          </p:cNvPr>
          <p:cNvSpPr/>
          <p:nvPr/>
        </p:nvSpPr>
        <p:spPr>
          <a:xfrm>
            <a:off x="5121242" y="2246163"/>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F6868375-7681-8332-61A9-BB2E889A161C}"/>
              </a:ext>
            </a:extLst>
          </p:cNvPr>
          <p:cNvCxnSpPr>
            <a:cxnSpLocks/>
          </p:cNvCxnSpPr>
          <p:nvPr/>
        </p:nvCxnSpPr>
        <p:spPr>
          <a:xfrm>
            <a:off x="5156179" y="2561575"/>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52" name="直接连接符 51">
            <a:extLst>
              <a:ext uri="{FF2B5EF4-FFF2-40B4-BE49-F238E27FC236}">
                <a16:creationId xmlns:a16="http://schemas.microsoft.com/office/drawing/2014/main" id="{25970031-76D4-37C5-5BD1-178134B5D65B}"/>
              </a:ext>
            </a:extLst>
          </p:cNvPr>
          <p:cNvCxnSpPr>
            <a:cxnSpLocks/>
            <a:stCxn id="50" idx="4"/>
            <a:endCxn id="50" idx="0"/>
          </p:cNvCxnSpPr>
          <p:nvPr/>
        </p:nvCxnSpPr>
        <p:spPr>
          <a:xfrm flipV="1">
            <a:off x="5335374" y="2246163"/>
            <a:ext cx="0" cy="428264"/>
          </a:xfrm>
          <a:prstGeom prst="line">
            <a:avLst/>
          </a:prstGeom>
        </p:spPr>
        <p:style>
          <a:lnRef idx="3">
            <a:schemeClr val="dk1"/>
          </a:lnRef>
          <a:fillRef idx="0">
            <a:schemeClr val="dk1"/>
          </a:fillRef>
          <a:effectRef idx="2">
            <a:schemeClr val="dk1"/>
          </a:effectRef>
          <a:fontRef idx="minor">
            <a:schemeClr val="tx1"/>
          </a:fontRef>
        </p:style>
      </p:cxnSp>
      <p:sp>
        <p:nvSpPr>
          <p:cNvPr id="53" name="任意多边形: 形状 52">
            <a:extLst>
              <a:ext uri="{FF2B5EF4-FFF2-40B4-BE49-F238E27FC236}">
                <a16:creationId xmlns:a16="http://schemas.microsoft.com/office/drawing/2014/main" id="{99081005-45F1-1362-4FD0-583A3C345D4F}"/>
              </a:ext>
            </a:extLst>
          </p:cNvPr>
          <p:cNvSpPr/>
          <p:nvPr/>
        </p:nvSpPr>
        <p:spPr>
          <a:xfrm>
            <a:off x="5175043" y="2342362"/>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54" name="椭圆 53">
            <a:extLst>
              <a:ext uri="{FF2B5EF4-FFF2-40B4-BE49-F238E27FC236}">
                <a16:creationId xmlns:a16="http://schemas.microsoft.com/office/drawing/2014/main" id="{9D70E81C-46D8-8076-3E56-38855EA152B2}"/>
              </a:ext>
            </a:extLst>
          </p:cNvPr>
          <p:cNvSpPr/>
          <p:nvPr/>
        </p:nvSpPr>
        <p:spPr>
          <a:xfrm>
            <a:off x="2305847" y="2856037"/>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129D4641-4F86-D753-E2E8-6EDBB8833927}"/>
              </a:ext>
            </a:extLst>
          </p:cNvPr>
          <p:cNvCxnSpPr>
            <a:cxnSpLocks/>
          </p:cNvCxnSpPr>
          <p:nvPr/>
        </p:nvCxnSpPr>
        <p:spPr>
          <a:xfrm>
            <a:off x="2340783" y="3171447"/>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56" name="直接连接符 55">
            <a:extLst>
              <a:ext uri="{FF2B5EF4-FFF2-40B4-BE49-F238E27FC236}">
                <a16:creationId xmlns:a16="http://schemas.microsoft.com/office/drawing/2014/main" id="{34B1763F-E908-2D76-4A48-9C84A29E3AF5}"/>
              </a:ext>
            </a:extLst>
          </p:cNvPr>
          <p:cNvCxnSpPr>
            <a:cxnSpLocks/>
            <a:stCxn id="54" idx="4"/>
            <a:endCxn id="54" idx="0"/>
          </p:cNvCxnSpPr>
          <p:nvPr/>
        </p:nvCxnSpPr>
        <p:spPr>
          <a:xfrm flipV="1">
            <a:off x="2519978" y="2856037"/>
            <a:ext cx="0" cy="428264"/>
          </a:xfrm>
          <a:prstGeom prst="line">
            <a:avLst/>
          </a:prstGeom>
        </p:spPr>
        <p:style>
          <a:lnRef idx="3">
            <a:schemeClr val="dk1"/>
          </a:lnRef>
          <a:fillRef idx="0">
            <a:schemeClr val="dk1"/>
          </a:fillRef>
          <a:effectRef idx="2">
            <a:schemeClr val="dk1"/>
          </a:effectRef>
          <a:fontRef idx="minor">
            <a:schemeClr val="tx1"/>
          </a:fontRef>
        </p:style>
      </p:cxnSp>
      <p:sp>
        <p:nvSpPr>
          <p:cNvPr id="57" name="任意多边形: 形状 56">
            <a:extLst>
              <a:ext uri="{FF2B5EF4-FFF2-40B4-BE49-F238E27FC236}">
                <a16:creationId xmlns:a16="http://schemas.microsoft.com/office/drawing/2014/main" id="{55266391-4B20-A8FA-551A-056B2601FD03}"/>
              </a:ext>
            </a:extLst>
          </p:cNvPr>
          <p:cNvSpPr/>
          <p:nvPr/>
        </p:nvSpPr>
        <p:spPr>
          <a:xfrm>
            <a:off x="2359647" y="2952234"/>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58" name="椭圆 57">
            <a:extLst>
              <a:ext uri="{FF2B5EF4-FFF2-40B4-BE49-F238E27FC236}">
                <a16:creationId xmlns:a16="http://schemas.microsoft.com/office/drawing/2014/main" id="{8BBB747C-C892-0C60-B57D-3042DA9285FE}"/>
              </a:ext>
            </a:extLst>
          </p:cNvPr>
          <p:cNvSpPr/>
          <p:nvPr/>
        </p:nvSpPr>
        <p:spPr>
          <a:xfrm>
            <a:off x="3115280" y="2862526"/>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4078BDFE-0948-0581-7771-30F54A9CE5C3}"/>
              </a:ext>
            </a:extLst>
          </p:cNvPr>
          <p:cNvCxnSpPr>
            <a:cxnSpLocks/>
          </p:cNvCxnSpPr>
          <p:nvPr/>
        </p:nvCxnSpPr>
        <p:spPr>
          <a:xfrm>
            <a:off x="3150216" y="3177936"/>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60" name="直接连接符 59">
            <a:extLst>
              <a:ext uri="{FF2B5EF4-FFF2-40B4-BE49-F238E27FC236}">
                <a16:creationId xmlns:a16="http://schemas.microsoft.com/office/drawing/2014/main" id="{AC02EF64-237F-2E27-C76E-CDD6C76B6961}"/>
              </a:ext>
            </a:extLst>
          </p:cNvPr>
          <p:cNvCxnSpPr>
            <a:cxnSpLocks/>
            <a:stCxn id="58" idx="4"/>
            <a:endCxn id="58" idx="0"/>
          </p:cNvCxnSpPr>
          <p:nvPr/>
        </p:nvCxnSpPr>
        <p:spPr>
          <a:xfrm flipV="1">
            <a:off x="3329411" y="2862526"/>
            <a:ext cx="0" cy="428264"/>
          </a:xfrm>
          <a:prstGeom prst="line">
            <a:avLst/>
          </a:prstGeom>
        </p:spPr>
        <p:style>
          <a:lnRef idx="3">
            <a:schemeClr val="dk1"/>
          </a:lnRef>
          <a:fillRef idx="0">
            <a:schemeClr val="dk1"/>
          </a:fillRef>
          <a:effectRef idx="2">
            <a:schemeClr val="dk1"/>
          </a:effectRef>
          <a:fontRef idx="minor">
            <a:schemeClr val="tx1"/>
          </a:fontRef>
        </p:style>
      </p:cxnSp>
      <p:sp>
        <p:nvSpPr>
          <p:cNvPr id="61" name="任意多边形: 形状 60">
            <a:extLst>
              <a:ext uri="{FF2B5EF4-FFF2-40B4-BE49-F238E27FC236}">
                <a16:creationId xmlns:a16="http://schemas.microsoft.com/office/drawing/2014/main" id="{587CC353-4052-17AE-2A23-10E9363E6817}"/>
              </a:ext>
            </a:extLst>
          </p:cNvPr>
          <p:cNvSpPr/>
          <p:nvPr/>
        </p:nvSpPr>
        <p:spPr>
          <a:xfrm>
            <a:off x="3169079" y="2958722"/>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62" name="椭圆 61">
            <a:extLst>
              <a:ext uri="{FF2B5EF4-FFF2-40B4-BE49-F238E27FC236}">
                <a16:creationId xmlns:a16="http://schemas.microsoft.com/office/drawing/2014/main" id="{25CCDAD8-D3E0-95DB-45AA-09C25B5111B1}"/>
              </a:ext>
            </a:extLst>
          </p:cNvPr>
          <p:cNvSpPr/>
          <p:nvPr/>
        </p:nvSpPr>
        <p:spPr>
          <a:xfrm>
            <a:off x="3926157" y="2856037"/>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56ABF180-D3F5-8287-E898-977C1F65CB44}"/>
              </a:ext>
            </a:extLst>
          </p:cNvPr>
          <p:cNvCxnSpPr>
            <a:cxnSpLocks/>
          </p:cNvCxnSpPr>
          <p:nvPr/>
        </p:nvCxnSpPr>
        <p:spPr>
          <a:xfrm>
            <a:off x="3961093" y="3171447"/>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64" name="直接连接符 63">
            <a:extLst>
              <a:ext uri="{FF2B5EF4-FFF2-40B4-BE49-F238E27FC236}">
                <a16:creationId xmlns:a16="http://schemas.microsoft.com/office/drawing/2014/main" id="{E576414A-374D-5D27-9FC9-D35D6F8F70FC}"/>
              </a:ext>
            </a:extLst>
          </p:cNvPr>
          <p:cNvCxnSpPr>
            <a:cxnSpLocks/>
            <a:stCxn id="62" idx="4"/>
            <a:endCxn id="62" idx="0"/>
          </p:cNvCxnSpPr>
          <p:nvPr/>
        </p:nvCxnSpPr>
        <p:spPr>
          <a:xfrm flipV="1">
            <a:off x="4140288" y="2856037"/>
            <a:ext cx="0" cy="428264"/>
          </a:xfrm>
          <a:prstGeom prst="line">
            <a:avLst/>
          </a:prstGeom>
        </p:spPr>
        <p:style>
          <a:lnRef idx="3">
            <a:schemeClr val="dk1"/>
          </a:lnRef>
          <a:fillRef idx="0">
            <a:schemeClr val="dk1"/>
          </a:fillRef>
          <a:effectRef idx="2">
            <a:schemeClr val="dk1"/>
          </a:effectRef>
          <a:fontRef idx="minor">
            <a:schemeClr val="tx1"/>
          </a:fontRef>
        </p:style>
      </p:cxnSp>
      <p:sp>
        <p:nvSpPr>
          <p:cNvPr id="65" name="任意多边形: 形状 64">
            <a:extLst>
              <a:ext uri="{FF2B5EF4-FFF2-40B4-BE49-F238E27FC236}">
                <a16:creationId xmlns:a16="http://schemas.microsoft.com/office/drawing/2014/main" id="{A144ABD8-511D-9B6E-70D3-DAD04BFCB3EE}"/>
              </a:ext>
            </a:extLst>
          </p:cNvPr>
          <p:cNvSpPr/>
          <p:nvPr/>
        </p:nvSpPr>
        <p:spPr>
          <a:xfrm>
            <a:off x="3979956" y="2952234"/>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66" name="椭圆 65">
            <a:extLst>
              <a:ext uri="{FF2B5EF4-FFF2-40B4-BE49-F238E27FC236}">
                <a16:creationId xmlns:a16="http://schemas.microsoft.com/office/drawing/2014/main" id="{7CA680E7-9630-F1ED-9A8B-06677B80FD8D}"/>
              </a:ext>
            </a:extLst>
          </p:cNvPr>
          <p:cNvSpPr/>
          <p:nvPr/>
        </p:nvSpPr>
        <p:spPr>
          <a:xfrm>
            <a:off x="5127752" y="2856037"/>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23158F89-2E15-0C2F-D665-ADF6CB427AAE}"/>
              </a:ext>
            </a:extLst>
          </p:cNvPr>
          <p:cNvCxnSpPr>
            <a:cxnSpLocks/>
          </p:cNvCxnSpPr>
          <p:nvPr/>
        </p:nvCxnSpPr>
        <p:spPr>
          <a:xfrm>
            <a:off x="5162688" y="3171447"/>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68" name="直接连接符 67">
            <a:extLst>
              <a:ext uri="{FF2B5EF4-FFF2-40B4-BE49-F238E27FC236}">
                <a16:creationId xmlns:a16="http://schemas.microsoft.com/office/drawing/2014/main" id="{397042A6-462B-EED1-E2F2-A82D0B119826}"/>
              </a:ext>
            </a:extLst>
          </p:cNvPr>
          <p:cNvCxnSpPr>
            <a:cxnSpLocks/>
            <a:stCxn id="66" idx="4"/>
            <a:endCxn id="66" idx="0"/>
          </p:cNvCxnSpPr>
          <p:nvPr/>
        </p:nvCxnSpPr>
        <p:spPr>
          <a:xfrm flipV="1">
            <a:off x="5341883" y="2856037"/>
            <a:ext cx="0" cy="428264"/>
          </a:xfrm>
          <a:prstGeom prst="line">
            <a:avLst/>
          </a:prstGeom>
        </p:spPr>
        <p:style>
          <a:lnRef idx="3">
            <a:schemeClr val="dk1"/>
          </a:lnRef>
          <a:fillRef idx="0">
            <a:schemeClr val="dk1"/>
          </a:fillRef>
          <a:effectRef idx="2">
            <a:schemeClr val="dk1"/>
          </a:effectRef>
          <a:fontRef idx="minor">
            <a:schemeClr val="tx1"/>
          </a:fontRef>
        </p:style>
      </p:cxnSp>
      <p:sp>
        <p:nvSpPr>
          <p:cNvPr id="69" name="任意多边形: 形状 68">
            <a:extLst>
              <a:ext uri="{FF2B5EF4-FFF2-40B4-BE49-F238E27FC236}">
                <a16:creationId xmlns:a16="http://schemas.microsoft.com/office/drawing/2014/main" id="{95567503-5980-A339-56A0-729EDB5436D9}"/>
              </a:ext>
            </a:extLst>
          </p:cNvPr>
          <p:cNvSpPr/>
          <p:nvPr/>
        </p:nvSpPr>
        <p:spPr>
          <a:xfrm>
            <a:off x="5181553" y="2952234"/>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70" name="椭圆 69">
            <a:extLst>
              <a:ext uri="{FF2B5EF4-FFF2-40B4-BE49-F238E27FC236}">
                <a16:creationId xmlns:a16="http://schemas.microsoft.com/office/drawing/2014/main" id="{1036AFF8-2817-A1B2-79E9-D3BC69D75574}"/>
              </a:ext>
            </a:extLst>
          </p:cNvPr>
          <p:cNvSpPr/>
          <p:nvPr/>
        </p:nvSpPr>
        <p:spPr>
          <a:xfrm>
            <a:off x="2318197" y="3472737"/>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1C5CC8CC-D803-D1D5-4477-55A7DC1C2EE0}"/>
              </a:ext>
            </a:extLst>
          </p:cNvPr>
          <p:cNvCxnSpPr>
            <a:cxnSpLocks/>
          </p:cNvCxnSpPr>
          <p:nvPr/>
        </p:nvCxnSpPr>
        <p:spPr>
          <a:xfrm>
            <a:off x="2353133" y="3788148"/>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72" name="直接连接符 71">
            <a:extLst>
              <a:ext uri="{FF2B5EF4-FFF2-40B4-BE49-F238E27FC236}">
                <a16:creationId xmlns:a16="http://schemas.microsoft.com/office/drawing/2014/main" id="{D44C0242-1614-9863-340D-07A498D249E0}"/>
              </a:ext>
            </a:extLst>
          </p:cNvPr>
          <p:cNvCxnSpPr>
            <a:cxnSpLocks/>
            <a:stCxn id="70" idx="4"/>
            <a:endCxn id="70" idx="0"/>
          </p:cNvCxnSpPr>
          <p:nvPr/>
        </p:nvCxnSpPr>
        <p:spPr>
          <a:xfrm flipV="1">
            <a:off x="2532328" y="3472737"/>
            <a:ext cx="0" cy="428264"/>
          </a:xfrm>
          <a:prstGeom prst="line">
            <a:avLst/>
          </a:prstGeom>
        </p:spPr>
        <p:style>
          <a:lnRef idx="3">
            <a:schemeClr val="dk1"/>
          </a:lnRef>
          <a:fillRef idx="0">
            <a:schemeClr val="dk1"/>
          </a:fillRef>
          <a:effectRef idx="2">
            <a:schemeClr val="dk1"/>
          </a:effectRef>
          <a:fontRef idx="minor">
            <a:schemeClr val="tx1"/>
          </a:fontRef>
        </p:style>
      </p:cxnSp>
      <p:sp>
        <p:nvSpPr>
          <p:cNvPr id="73" name="任意多边形: 形状 72">
            <a:extLst>
              <a:ext uri="{FF2B5EF4-FFF2-40B4-BE49-F238E27FC236}">
                <a16:creationId xmlns:a16="http://schemas.microsoft.com/office/drawing/2014/main" id="{6815D002-883F-D368-C81C-7ADEA1ADAFA1}"/>
              </a:ext>
            </a:extLst>
          </p:cNvPr>
          <p:cNvSpPr/>
          <p:nvPr/>
        </p:nvSpPr>
        <p:spPr>
          <a:xfrm>
            <a:off x="2371995" y="3568935"/>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74" name="椭圆 73">
            <a:extLst>
              <a:ext uri="{FF2B5EF4-FFF2-40B4-BE49-F238E27FC236}">
                <a16:creationId xmlns:a16="http://schemas.microsoft.com/office/drawing/2014/main" id="{25263E04-8BDC-7125-0ECE-F7E0ED2411CB}"/>
              </a:ext>
            </a:extLst>
          </p:cNvPr>
          <p:cNvSpPr/>
          <p:nvPr/>
        </p:nvSpPr>
        <p:spPr>
          <a:xfrm>
            <a:off x="3127630" y="3479225"/>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448F3199-5F64-9014-1A7B-BC0A9F0C13EC}"/>
              </a:ext>
            </a:extLst>
          </p:cNvPr>
          <p:cNvCxnSpPr>
            <a:cxnSpLocks/>
          </p:cNvCxnSpPr>
          <p:nvPr/>
        </p:nvCxnSpPr>
        <p:spPr>
          <a:xfrm>
            <a:off x="3162566" y="3794637"/>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76" name="直接连接符 75">
            <a:extLst>
              <a:ext uri="{FF2B5EF4-FFF2-40B4-BE49-F238E27FC236}">
                <a16:creationId xmlns:a16="http://schemas.microsoft.com/office/drawing/2014/main" id="{B3E6AD66-A85E-8011-9D7B-07DCCD7D490E}"/>
              </a:ext>
            </a:extLst>
          </p:cNvPr>
          <p:cNvCxnSpPr>
            <a:cxnSpLocks/>
            <a:stCxn id="74" idx="4"/>
            <a:endCxn id="74" idx="0"/>
          </p:cNvCxnSpPr>
          <p:nvPr/>
        </p:nvCxnSpPr>
        <p:spPr>
          <a:xfrm flipV="1">
            <a:off x="3341761" y="3479225"/>
            <a:ext cx="0" cy="428264"/>
          </a:xfrm>
          <a:prstGeom prst="line">
            <a:avLst/>
          </a:prstGeom>
        </p:spPr>
        <p:style>
          <a:lnRef idx="3">
            <a:schemeClr val="dk1"/>
          </a:lnRef>
          <a:fillRef idx="0">
            <a:schemeClr val="dk1"/>
          </a:fillRef>
          <a:effectRef idx="2">
            <a:schemeClr val="dk1"/>
          </a:effectRef>
          <a:fontRef idx="minor">
            <a:schemeClr val="tx1"/>
          </a:fontRef>
        </p:style>
      </p:cxnSp>
      <p:sp>
        <p:nvSpPr>
          <p:cNvPr id="77" name="任意多边形: 形状 76">
            <a:extLst>
              <a:ext uri="{FF2B5EF4-FFF2-40B4-BE49-F238E27FC236}">
                <a16:creationId xmlns:a16="http://schemas.microsoft.com/office/drawing/2014/main" id="{EDD7143A-EFBE-DE5C-862C-5E688B4EB615}"/>
              </a:ext>
            </a:extLst>
          </p:cNvPr>
          <p:cNvSpPr/>
          <p:nvPr/>
        </p:nvSpPr>
        <p:spPr>
          <a:xfrm>
            <a:off x="3181430" y="3575423"/>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78" name="椭圆 77">
            <a:extLst>
              <a:ext uri="{FF2B5EF4-FFF2-40B4-BE49-F238E27FC236}">
                <a16:creationId xmlns:a16="http://schemas.microsoft.com/office/drawing/2014/main" id="{DD2CC346-9416-F9B1-F95B-9EEC43E2B99F}"/>
              </a:ext>
            </a:extLst>
          </p:cNvPr>
          <p:cNvSpPr/>
          <p:nvPr/>
        </p:nvSpPr>
        <p:spPr>
          <a:xfrm>
            <a:off x="3938506" y="3472737"/>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88DF413-F6C7-FD0F-3344-A83E57CFE8F3}"/>
              </a:ext>
            </a:extLst>
          </p:cNvPr>
          <p:cNvCxnSpPr>
            <a:cxnSpLocks/>
          </p:cNvCxnSpPr>
          <p:nvPr/>
        </p:nvCxnSpPr>
        <p:spPr>
          <a:xfrm>
            <a:off x="3973443" y="3788148"/>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80" name="直接连接符 79">
            <a:extLst>
              <a:ext uri="{FF2B5EF4-FFF2-40B4-BE49-F238E27FC236}">
                <a16:creationId xmlns:a16="http://schemas.microsoft.com/office/drawing/2014/main" id="{4D2B136F-263C-F44C-CA8F-169CCB6258C9}"/>
              </a:ext>
            </a:extLst>
          </p:cNvPr>
          <p:cNvCxnSpPr>
            <a:cxnSpLocks/>
            <a:stCxn id="78" idx="4"/>
            <a:endCxn id="78" idx="0"/>
          </p:cNvCxnSpPr>
          <p:nvPr/>
        </p:nvCxnSpPr>
        <p:spPr>
          <a:xfrm flipV="1">
            <a:off x="4152638" y="3472737"/>
            <a:ext cx="0" cy="428264"/>
          </a:xfrm>
          <a:prstGeom prst="line">
            <a:avLst/>
          </a:prstGeom>
        </p:spPr>
        <p:style>
          <a:lnRef idx="3">
            <a:schemeClr val="dk1"/>
          </a:lnRef>
          <a:fillRef idx="0">
            <a:schemeClr val="dk1"/>
          </a:fillRef>
          <a:effectRef idx="2">
            <a:schemeClr val="dk1"/>
          </a:effectRef>
          <a:fontRef idx="minor">
            <a:schemeClr val="tx1"/>
          </a:fontRef>
        </p:style>
      </p:cxnSp>
      <p:sp>
        <p:nvSpPr>
          <p:cNvPr id="81" name="任意多边形: 形状 80">
            <a:extLst>
              <a:ext uri="{FF2B5EF4-FFF2-40B4-BE49-F238E27FC236}">
                <a16:creationId xmlns:a16="http://schemas.microsoft.com/office/drawing/2014/main" id="{C87D8981-B969-832A-BFB8-3723649B8D65}"/>
              </a:ext>
            </a:extLst>
          </p:cNvPr>
          <p:cNvSpPr/>
          <p:nvPr/>
        </p:nvSpPr>
        <p:spPr>
          <a:xfrm>
            <a:off x="3992306" y="3568935"/>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82" name="椭圆 81">
            <a:extLst>
              <a:ext uri="{FF2B5EF4-FFF2-40B4-BE49-F238E27FC236}">
                <a16:creationId xmlns:a16="http://schemas.microsoft.com/office/drawing/2014/main" id="{EB1F1F0F-BEB7-8FE1-AF4C-83971EF8D0F2}"/>
              </a:ext>
            </a:extLst>
          </p:cNvPr>
          <p:cNvSpPr/>
          <p:nvPr/>
        </p:nvSpPr>
        <p:spPr>
          <a:xfrm>
            <a:off x="5140102" y="3472737"/>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83" name="直接连接符 82">
            <a:extLst>
              <a:ext uri="{FF2B5EF4-FFF2-40B4-BE49-F238E27FC236}">
                <a16:creationId xmlns:a16="http://schemas.microsoft.com/office/drawing/2014/main" id="{85BBE868-94EE-C211-6270-76285BE2C425}"/>
              </a:ext>
            </a:extLst>
          </p:cNvPr>
          <p:cNvCxnSpPr>
            <a:cxnSpLocks/>
          </p:cNvCxnSpPr>
          <p:nvPr/>
        </p:nvCxnSpPr>
        <p:spPr>
          <a:xfrm>
            <a:off x="5175038" y="3788148"/>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84" name="直接连接符 83">
            <a:extLst>
              <a:ext uri="{FF2B5EF4-FFF2-40B4-BE49-F238E27FC236}">
                <a16:creationId xmlns:a16="http://schemas.microsoft.com/office/drawing/2014/main" id="{9719A8EB-22A5-B29B-FC46-E61434CEB4AE}"/>
              </a:ext>
            </a:extLst>
          </p:cNvPr>
          <p:cNvCxnSpPr>
            <a:cxnSpLocks/>
            <a:stCxn id="82" idx="4"/>
            <a:endCxn id="82" idx="0"/>
          </p:cNvCxnSpPr>
          <p:nvPr/>
        </p:nvCxnSpPr>
        <p:spPr>
          <a:xfrm flipV="1">
            <a:off x="5354233" y="3472737"/>
            <a:ext cx="0" cy="428264"/>
          </a:xfrm>
          <a:prstGeom prst="line">
            <a:avLst/>
          </a:prstGeom>
        </p:spPr>
        <p:style>
          <a:lnRef idx="3">
            <a:schemeClr val="dk1"/>
          </a:lnRef>
          <a:fillRef idx="0">
            <a:schemeClr val="dk1"/>
          </a:fillRef>
          <a:effectRef idx="2">
            <a:schemeClr val="dk1"/>
          </a:effectRef>
          <a:fontRef idx="minor">
            <a:schemeClr val="tx1"/>
          </a:fontRef>
        </p:style>
      </p:cxnSp>
      <p:sp>
        <p:nvSpPr>
          <p:cNvPr id="85" name="任意多边形: 形状 84">
            <a:extLst>
              <a:ext uri="{FF2B5EF4-FFF2-40B4-BE49-F238E27FC236}">
                <a16:creationId xmlns:a16="http://schemas.microsoft.com/office/drawing/2014/main" id="{EF87050C-A045-9C30-E350-0B970BD49F63}"/>
              </a:ext>
            </a:extLst>
          </p:cNvPr>
          <p:cNvSpPr/>
          <p:nvPr/>
        </p:nvSpPr>
        <p:spPr>
          <a:xfrm>
            <a:off x="5193903" y="3568935"/>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86" name="椭圆 85">
            <a:extLst>
              <a:ext uri="{FF2B5EF4-FFF2-40B4-BE49-F238E27FC236}">
                <a16:creationId xmlns:a16="http://schemas.microsoft.com/office/drawing/2014/main" id="{0A6D092D-A3AF-6534-DA51-6A1A8ABC406A}"/>
              </a:ext>
            </a:extLst>
          </p:cNvPr>
          <p:cNvSpPr/>
          <p:nvPr/>
        </p:nvSpPr>
        <p:spPr>
          <a:xfrm>
            <a:off x="2299338" y="4288612"/>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87" name="直接连接符 86">
            <a:extLst>
              <a:ext uri="{FF2B5EF4-FFF2-40B4-BE49-F238E27FC236}">
                <a16:creationId xmlns:a16="http://schemas.microsoft.com/office/drawing/2014/main" id="{F2EFD9D1-80E6-5D6F-687B-D692D9042998}"/>
              </a:ext>
            </a:extLst>
          </p:cNvPr>
          <p:cNvCxnSpPr>
            <a:cxnSpLocks/>
          </p:cNvCxnSpPr>
          <p:nvPr/>
        </p:nvCxnSpPr>
        <p:spPr>
          <a:xfrm>
            <a:off x="2334274" y="4604024"/>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88" name="直接连接符 87">
            <a:extLst>
              <a:ext uri="{FF2B5EF4-FFF2-40B4-BE49-F238E27FC236}">
                <a16:creationId xmlns:a16="http://schemas.microsoft.com/office/drawing/2014/main" id="{018D6613-298D-D9BE-CFA3-D380E9F88A74}"/>
              </a:ext>
            </a:extLst>
          </p:cNvPr>
          <p:cNvCxnSpPr>
            <a:cxnSpLocks/>
            <a:stCxn id="86" idx="4"/>
            <a:endCxn id="86" idx="0"/>
          </p:cNvCxnSpPr>
          <p:nvPr/>
        </p:nvCxnSpPr>
        <p:spPr>
          <a:xfrm flipV="1">
            <a:off x="2513469" y="4288612"/>
            <a:ext cx="0" cy="428264"/>
          </a:xfrm>
          <a:prstGeom prst="line">
            <a:avLst/>
          </a:prstGeom>
        </p:spPr>
        <p:style>
          <a:lnRef idx="3">
            <a:schemeClr val="dk1"/>
          </a:lnRef>
          <a:fillRef idx="0">
            <a:schemeClr val="dk1"/>
          </a:fillRef>
          <a:effectRef idx="2">
            <a:schemeClr val="dk1"/>
          </a:effectRef>
          <a:fontRef idx="minor">
            <a:schemeClr val="tx1"/>
          </a:fontRef>
        </p:style>
      </p:cxnSp>
      <p:sp>
        <p:nvSpPr>
          <p:cNvPr id="89" name="任意多边形: 形状 88">
            <a:extLst>
              <a:ext uri="{FF2B5EF4-FFF2-40B4-BE49-F238E27FC236}">
                <a16:creationId xmlns:a16="http://schemas.microsoft.com/office/drawing/2014/main" id="{11CF2A1A-0720-753C-0A24-EB3C2A1C5E9C}"/>
              </a:ext>
            </a:extLst>
          </p:cNvPr>
          <p:cNvSpPr/>
          <p:nvPr/>
        </p:nvSpPr>
        <p:spPr>
          <a:xfrm>
            <a:off x="2353139" y="4384811"/>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90" name="椭圆 89">
            <a:extLst>
              <a:ext uri="{FF2B5EF4-FFF2-40B4-BE49-F238E27FC236}">
                <a16:creationId xmlns:a16="http://schemas.microsoft.com/office/drawing/2014/main" id="{26C01AE6-0655-5EB8-F764-C4F5317A5233}"/>
              </a:ext>
            </a:extLst>
          </p:cNvPr>
          <p:cNvSpPr/>
          <p:nvPr/>
        </p:nvSpPr>
        <p:spPr>
          <a:xfrm>
            <a:off x="3108770" y="4295102"/>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F6A0EB1D-5E45-D70C-3019-D38E01342999}"/>
              </a:ext>
            </a:extLst>
          </p:cNvPr>
          <p:cNvCxnSpPr>
            <a:cxnSpLocks/>
          </p:cNvCxnSpPr>
          <p:nvPr/>
        </p:nvCxnSpPr>
        <p:spPr>
          <a:xfrm>
            <a:off x="3143707" y="4610513"/>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92" name="直接连接符 91">
            <a:extLst>
              <a:ext uri="{FF2B5EF4-FFF2-40B4-BE49-F238E27FC236}">
                <a16:creationId xmlns:a16="http://schemas.microsoft.com/office/drawing/2014/main" id="{0ACCDE84-178C-D335-B2CE-3E5920199985}"/>
              </a:ext>
            </a:extLst>
          </p:cNvPr>
          <p:cNvCxnSpPr>
            <a:cxnSpLocks/>
            <a:stCxn id="90" idx="4"/>
            <a:endCxn id="90" idx="0"/>
          </p:cNvCxnSpPr>
          <p:nvPr/>
        </p:nvCxnSpPr>
        <p:spPr>
          <a:xfrm flipV="1">
            <a:off x="3322902" y="4295102"/>
            <a:ext cx="0" cy="428264"/>
          </a:xfrm>
          <a:prstGeom prst="line">
            <a:avLst/>
          </a:prstGeom>
        </p:spPr>
        <p:style>
          <a:lnRef idx="3">
            <a:schemeClr val="dk1"/>
          </a:lnRef>
          <a:fillRef idx="0">
            <a:schemeClr val="dk1"/>
          </a:fillRef>
          <a:effectRef idx="2">
            <a:schemeClr val="dk1"/>
          </a:effectRef>
          <a:fontRef idx="minor">
            <a:schemeClr val="tx1"/>
          </a:fontRef>
        </p:style>
      </p:cxnSp>
      <p:sp>
        <p:nvSpPr>
          <p:cNvPr id="93" name="任意多边形: 形状 92">
            <a:extLst>
              <a:ext uri="{FF2B5EF4-FFF2-40B4-BE49-F238E27FC236}">
                <a16:creationId xmlns:a16="http://schemas.microsoft.com/office/drawing/2014/main" id="{502924F0-7441-EBB0-11DE-A9EF77F93641}"/>
              </a:ext>
            </a:extLst>
          </p:cNvPr>
          <p:cNvSpPr/>
          <p:nvPr/>
        </p:nvSpPr>
        <p:spPr>
          <a:xfrm>
            <a:off x="3162569" y="4391300"/>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94" name="椭圆 93">
            <a:extLst>
              <a:ext uri="{FF2B5EF4-FFF2-40B4-BE49-F238E27FC236}">
                <a16:creationId xmlns:a16="http://schemas.microsoft.com/office/drawing/2014/main" id="{D1C20490-CA47-339B-6BF0-C4BC3A71B0DF}"/>
              </a:ext>
            </a:extLst>
          </p:cNvPr>
          <p:cNvSpPr/>
          <p:nvPr/>
        </p:nvSpPr>
        <p:spPr>
          <a:xfrm>
            <a:off x="3919647" y="4288612"/>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B49BBB3B-2552-EF82-521A-B02021854BC5}"/>
              </a:ext>
            </a:extLst>
          </p:cNvPr>
          <p:cNvCxnSpPr>
            <a:cxnSpLocks/>
          </p:cNvCxnSpPr>
          <p:nvPr/>
        </p:nvCxnSpPr>
        <p:spPr>
          <a:xfrm>
            <a:off x="3954584" y="4604024"/>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96" name="直接连接符 95">
            <a:extLst>
              <a:ext uri="{FF2B5EF4-FFF2-40B4-BE49-F238E27FC236}">
                <a16:creationId xmlns:a16="http://schemas.microsoft.com/office/drawing/2014/main" id="{323607DC-14BD-0626-ED95-03BC86214758}"/>
              </a:ext>
            </a:extLst>
          </p:cNvPr>
          <p:cNvCxnSpPr>
            <a:cxnSpLocks/>
            <a:stCxn id="94" idx="4"/>
            <a:endCxn id="94" idx="0"/>
          </p:cNvCxnSpPr>
          <p:nvPr/>
        </p:nvCxnSpPr>
        <p:spPr>
          <a:xfrm flipV="1">
            <a:off x="4133779" y="4288612"/>
            <a:ext cx="0" cy="428264"/>
          </a:xfrm>
          <a:prstGeom prst="line">
            <a:avLst/>
          </a:prstGeom>
        </p:spPr>
        <p:style>
          <a:lnRef idx="3">
            <a:schemeClr val="dk1"/>
          </a:lnRef>
          <a:fillRef idx="0">
            <a:schemeClr val="dk1"/>
          </a:fillRef>
          <a:effectRef idx="2">
            <a:schemeClr val="dk1"/>
          </a:effectRef>
          <a:fontRef idx="minor">
            <a:schemeClr val="tx1"/>
          </a:fontRef>
        </p:style>
      </p:cxnSp>
      <p:sp>
        <p:nvSpPr>
          <p:cNvPr id="97" name="任意多边形: 形状 96">
            <a:extLst>
              <a:ext uri="{FF2B5EF4-FFF2-40B4-BE49-F238E27FC236}">
                <a16:creationId xmlns:a16="http://schemas.microsoft.com/office/drawing/2014/main" id="{112BDEB0-9204-C974-901E-74561BEBDE80}"/>
              </a:ext>
            </a:extLst>
          </p:cNvPr>
          <p:cNvSpPr/>
          <p:nvPr/>
        </p:nvSpPr>
        <p:spPr>
          <a:xfrm>
            <a:off x="3973447" y="4384811"/>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98" name="椭圆 97">
            <a:extLst>
              <a:ext uri="{FF2B5EF4-FFF2-40B4-BE49-F238E27FC236}">
                <a16:creationId xmlns:a16="http://schemas.microsoft.com/office/drawing/2014/main" id="{8A04E7EC-28A4-A8E3-1FE0-AE4C9FD56B08}"/>
              </a:ext>
            </a:extLst>
          </p:cNvPr>
          <p:cNvSpPr/>
          <p:nvPr/>
        </p:nvSpPr>
        <p:spPr>
          <a:xfrm>
            <a:off x="5121243" y="4288612"/>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48C706D0-2358-20D7-92B4-839D49ADC60E}"/>
              </a:ext>
            </a:extLst>
          </p:cNvPr>
          <p:cNvCxnSpPr>
            <a:cxnSpLocks/>
          </p:cNvCxnSpPr>
          <p:nvPr/>
        </p:nvCxnSpPr>
        <p:spPr>
          <a:xfrm>
            <a:off x="5156179" y="4604024"/>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100" name="直接连接符 99">
            <a:extLst>
              <a:ext uri="{FF2B5EF4-FFF2-40B4-BE49-F238E27FC236}">
                <a16:creationId xmlns:a16="http://schemas.microsoft.com/office/drawing/2014/main" id="{2D33F9DA-63ED-FB36-6657-2E63FADA1862}"/>
              </a:ext>
            </a:extLst>
          </p:cNvPr>
          <p:cNvCxnSpPr>
            <a:cxnSpLocks/>
            <a:stCxn id="98" idx="4"/>
            <a:endCxn id="98" idx="0"/>
          </p:cNvCxnSpPr>
          <p:nvPr/>
        </p:nvCxnSpPr>
        <p:spPr>
          <a:xfrm flipV="1">
            <a:off x="5335374" y="4288612"/>
            <a:ext cx="0" cy="428264"/>
          </a:xfrm>
          <a:prstGeom prst="line">
            <a:avLst/>
          </a:prstGeom>
        </p:spPr>
        <p:style>
          <a:lnRef idx="3">
            <a:schemeClr val="dk1"/>
          </a:lnRef>
          <a:fillRef idx="0">
            <a:schemeClr val="dk1"/>
          </a:fillRef>
          <a:effectRef idx="2">
            <a:schemeClr val="dk1"/>
          </a:effectRef>
          <a:fontRef idx="minor">
            <a:schemeClr val="tx1"/>
          </a:fontRef>
        </p:style>
      </p:cxnSp>
      <p:sp>
        <p:nvSpPr>
          <p:cNvPr id="101" name="任意多边形: 形状 100">
            <a:extLst>
              <a:ext uri="{FF2B5EF4-FFF2-40B4-BE49-F238E27FC236}">
                <a16:creationId xmlns:a16="http://schemas.microsoft.com/office/drawing/2014/main" id="{A75A39D7-8E3B-184C-51F9-28FAC33F2153}"/>
              </a:ext>
            </a:extLst>
          </p:cNvPr>
          <p:cNvSpPr/>
          <p:nvPr/>
        </p:nvSpPr>
        <p:spPr>
          <a:xfrm>
            <a:off x="5175044" y="4384811"/>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02" name="椭圆 101">
            <a:extLst>
              <a:ext uri="{FF2B5EF4-FFF2-40B4-BE49-F238E27FC236}">
                <a16:creationId xmlns:a16="http://schemas.microsoft.com/office/drawing/2014/main" id="{7C1308F3-93BE-25A1-187F-51147F47F8AF}"/>
              </a:ext>
            </a:extLst>
          </p:cNvPr>
          <p:cNvSpPr/>
          <p:nvPr/>
        </p:nvSpPr>
        <p:spPr>
          <a:xfrm>
            <a:off x="7789541" y="2580700"/>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516117B5-ED42-7955-A9C4-69B5ECC7FE21}"/>
              </a:ext>
            </a:extLst>
          </p:cNvPr>
          <p:cNvCxnSpPr>
            <a:cxnSpLocks/>
          </p:cNvCxnSpPr>
          <p:nvPr/>
        </p:nvCxnSpPr>
        <p:spPr>
          <a:xfrm>
            <a:off x="7831711" y="2839581"/>
            <a:ext cx="230951" cy="1"/>
          </a:xfrm>
          <a:prstGeom prst="line">
            <a:avLst/>
          </a:prstGeom>
        </p:spPr>
        <p:style>
          <a:lnRef idx="3">
            <a:schemeClr val="dk1"/>
          </a:lnRef>
          <a:fillRef idx="0">
            <a:schemeClr val="dk1"/>
          </a:fillRef>
          <a:effectRef idx="2">
            <a:schemeClr val="dk1"/>
          </a:effectRef>
          <a:fontRef idx="minor">
            <a:schemeClr val="tx1"/>
          </a:fontRef>
        </p:style>
      </p:cxnSp>
      <p:cxnSp>
        <p:nvCxnSpPr>
          <p:cNvPr id="104" name="直接连接符 103">
            <a:extLst>
              <a:ext uri="{FF2B5EF4-FFF2-40B4-BE49-F238E27FC236}">
                <a16:creationId xmlns:a16="http://schemas.microsoft.com/office/drawing/2014/main" id="{E9F5212A-A7C6-A75A-EF19-96A6F321125F}"/>
              </a:ext>
            </a:extLst>
          </p:cNvPr>
          <p:cNvCxnSpPr>
            <a:cxnSpLocks/>
            <a:stCxn id="102" idx="4"/>
            <a:endCxn id="102" idx="0"/>
          </p:cNvCxnSpPr>
          <p:nvPr/>
        </p:nvCxnSpPr>
        <p:spPr>
          <a:xfrm flipV="1">
            <a:off x="7946759" y="2580700"/>
            <a:ext cx="0" cy="314455"/>
          </a:xfrm>
          <a:prstGeom prst="line">
            <a:avLst/>
          </a:prstGeom>
        </p:spPr>
        <p:style>
          <a:lnRef idx="3">
            <a:schemeClr val="dk1"/>
          </a:lnRef>
          <a:fillRef idx="0">
            <a:schemeClr val="dk1"/>
          </a:fillRef>
          <a:effectRef idx="2">
            <a:schemeClr val="dk1"/>
          </a:effectRef>
          <a:fontRef idx="minor">
            <a:schemeClr val="tx1"/>
          </a:fontRef>
        </p:style>
      </p:cxnSp>
      <p:sp>
        <p:nvSpPr>
          <p:cNvPr id="105" name="任意多边形: 形状 104">
            <a:extLst>
              <a:ext uri="{FF2B5EF4-FFF2-40B4-BE49-F238E27FC236}">
                <a16:creationId xmlns:a16="http://schemas.microsoft.com/office/drawing/2014/main" id="{D81F96A9-4C09-4C1D-22ED-E9DA9C4B2633}"/>
              </a:ext>
            </a:extLst>
          </p:cNvPr>
          <p:cNvSpPr/>
          <p:nvPr/>
        </p:nvSpPr>
        <p:spPr>
          <a:xfrm>
            <a:off x="7825356" y="2667505"/>
            <a:ext cx="235456"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06" name="椭圆 105">
            <a:extLst>
              <a:ext uri="{FF2B5EF4-FFF2-40B4-BE49-F238E27FC236}">
                <a16:creationId xmlns:a16="http://schemas.microsoft.com/office/drawing/2014/main" id="{14CC9B6C-8419-8EE2-0DD4-50B9BB01D7F1}"/>
              </a:ext>
            </a:extLst>
          </p:cNvPr>
          <p:cNvSpPr/>
          <p:nvPr/>
        </p:nvSpPr>
        <p:spPr>
          <a:xfrm>
            <a:off x="7789541" y="3008973"/>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05D20CE6-A5F6-840C-1323-A9C29FA94E67}"/>
              </a:ext>
            </a:extLst>
          </p:cNvPr>
          <p:cNvCxnSpPr>
            <a:cxnSpLocks/>
          </p:cNvCxnSpPr>
          <p:nvPr/>
        </p:nvCxnSpPr>
        <p:spPr>
          <a:xfrm>
            <a:off x="7831711" y="3267855"/>
            <a:ext cx="230951" cy="1"/>
          </a:xfrm>
          <a:prstGeom prst="line">
            <a:avLst/>
          </a:prstGeom>
        </p:spPr>
        <p:style>
          <a:lnRef idx="3">
            <a:schemeClr val="dk1"/>
          </a:lnRef>
          <a:fillRef idx="0">
            <a:schemeClr val="dk1"/>
          </a:fillRef>
          <a:effectRef idx="2">
            <a:schemeClr val="dk1"/>
          </a:effectRef>
          <a:fontRef idx="minor">
            <a:schemeClr val="tx1"/>
          </a:fontRef>
        </p:style>
      </p:cxnSp>
      <p:cxnSp>
        <p:nvCxnSpPr>
          <p:cNvPr id="108" name="直接连接符 107">
            <a:extLst>
              <a:ext uri="{FF2B5EF4-FFF2-40B4-BE49-F238E27FC236}">
                <a16:creationId xmlns:a16="http://schemas.microsoft.com/office/drawing/2014/main" id="{C9CA4673-00BA-069D-7BB8-969E12192B00}"/>
              </a:ext>
            </a:extLst>
          </p:cNvPr>
          <p:cNvCxnSpPr>
            <a:cxnSpLocks/>
            <a:stCxn id="106" idx="4"/>
            <a:endCxn id="106" idx="0"/>
          </p:cNvCxnSpPr>
          <p:nvPr/>
        </p:nvCxnSpPr>
        <p:spPr>
          <a:xfrm flipV="1">
            <a:off x="7946759" y="3008973"/>
            <a:ext cx="0" cy="314455"/>
          </a:xfrm>
          <a:prstGeom prst="line">
            <a:avLst/>
          </a:prstGeom>
        </p:spPr>
        <p:style>
          <a:lnRef idx="3">
            <a:schemeClr val="dk1"/>
          </a:lnRef>
          <a:fillRef idx="0">
            <a:schemeClr val="dk1"/>
          </a:fillRef>
          <a:effectRef idx="2">
            <a:schemeClr val="dk1"/>
          </a:effectRef>
          <a:fontRef idx="minor">
            <a:schemeClr val="tx1"/>
          </a:fontRef>
        </p:style>
      </p:cxnSp>
      <p:sp>
        <p:nvSpPr>
          <p:cNvPr id="109" name="任意多边形: 形状 108">
            <a:extLst>
              <a:ext uri="{FF2B5EF4-FFF2-40B4-BE49-F238E27FC236}">
                <a16:creationId xmlns:a16="http://schemas.microsoft.com/office/drawing/2014/main" id="{6E1B86F3-F35D-7A76-3819-657166274EF3}"/>
              </a:ext>
            </a:extLst>
          </p:cNvPr>
          <p:cNvSpPr/>
          <p:nvPr/>
        </p:nvSpPr>
        <p:spPr>
          <a:xfrm>
            <a:off x="7825356" y="3095777"/>
            <a:ext cx="235456"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10" name="椭圆 109">
            <a:extLst>
              <a:ext uri="{FF2B5EF4-FFF2-40B4-BE49-F238E27FC236}">
                <a16:creationId xmlns:a16="http://schemas.microsoft.com/office/drawing/2014/main" id="{09C3A7ED-137E-BDD1-B456-216370EDB715}"/>
              </a:ext>
            </a:extLst>
          </p:cNvPr>
          <p:cNvSpPr/>
          <p:nvPr/>
        </p:nvSpPr>
        <p:spPr>
          <a:xfrm>
            <a:off x="7788881" y="3437244"/>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11" name="直接连接符 110">
            <a:extLst>
              <a:ext uri="{FF2B5EF4-FFF2-40B4-BE49-F238E27FC236}">
                <a16:creationId xmlns:a16="http://schemas.microsoft.com/office/drawing/2014/main" id="{745119F5-D2BF-2D34-3281-DC53DE44337A}"/>
              </a:ext>
            </a:extLst>
          </p:cNvPr>
          <p:cNvCxnSpPr>
            <a:cxnSpLocks/>
          </p:cNvCxnSpPr>
          <p:nvPr/>
        </p:nvCxnSpPr>
        <p:spPr>
          <a:xfrm>
            <a:off x="7831053" y="3696126"/>
            <a:ext cx="230951" cy="1"/>
          </a:xfrm>
          <a:prstGeom prst="line">
            <a:avLst/>
          </a:prstGeom>
        </p:spPr>
        <p:style>
          <a:lnRef idx="3">
            <a:schemeClr val="dk1"/>
          </a:lnRef>
          <a:fillRef idx="0">
            <a:schemeClr val="dk1"/>
          </a:fillRef>
          <a:effectRef idx="2">
            <a:schemeClr val="dk1"/>
          </a:effectRef>
          <a:fontRef idx="minor">
            <a:schemeClr val="tx1"/>
          </a:fontRef>
        </p:style>
      </p:cxnSp>
      <p:cxnSp>
        <p:nvCxnSpPr>
          <p:cNvPr id="112" name="直接连接符 111">
            <a:extLst>
              <a:ext uri="{FF2B5EF4-FFF2-40B4-BE49-F238E27FC236}">
                <a16:creationId xmlns:a16="http://schemas.microsoft.com/office/drawing/2014/main" id="{DF36AC0A-5A40-8FA1-3A12-898A4A214D6D}"/>
              </a:ext>
            </a:extLst>
          </p:cNvPr>
          <p:cNvCxnSpPr>
            <a:cxnSpLocks/>
            <a:stCxn id="110" idx="4"/>
            <a:endCxn id="110" idx="0"/>
          </p:cNvCxnSpPr>
          <p:nvPr/>
        </p:nvCxnSpPr>
        <p:spPr>
          <a:xfrm flipV="1">
            <a:off x="7946100" y="3437244"/>
            <a:ext cx="0" cy="314455"/>
          </a:xfrm>
          <a:prstGeom prst="line">
            <a:avLst/>
          </a:prstGeom>
        </p:spPr>
        <p:style>
          <a:lnRef idx="3">
            <a:schemeClr val="dk1"/>
          </a:lnRef>
          <a:fillRef idx="0">
            <a:schemeClr val="dk1"/>
          </a:fillRef>
          <a:effectRef idx="2">
            <a:schemeClr val="dk1"/>
          </a:effectRef>
          <a:fontRef idx="minor">
            <a:schemeClr val="tx1"/>
          </a:fontRef>
        </p:style>
      </p:cxnSp>
      <p:sp>
        <p:nvSpPr>
          <p:cNvPr id="113" name="任意多边形: 形状 112">
            <a:extLst>
              <a:ext uri="{FF2B5EF4-FFF2-40B4-BE49-F238E27FC236}">
                <a16:creationId xmlns:a16="http://schemas.microsoft.com/office/drawing/2014/main" id="{63365371-C7A1-B52B-7E2A-B1878B351F02}"/>
              </a:ext>
            </a:extLst>
          </p:cNvPr>
          <p:cNvSpPr/>
          <p:nvPr/>
        </p:nvSpPr>
        <p:spPr>
          <a:xfrm>
            <a:off x="7824696" y="3524049"/>
            <a:ext cx="235456"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14" name="椭圆 113">
            <a:extLst>
              <a:ext uri="{FF2B5EF4-FFF2-40B4-BE49-F238E27FC236}">
                <a16:creationId xmlns:a16="http://schemas.microsoft.com/office/drawing/2014/main" id="{F68503A0-0F9A-B87C-95B2-1B12CCA8680F}"/>
              </a:ext>
            </a:extLst>
          </p:cNvPr>
          <p:cNvSpPr/>
          <p:nvPr/>
        </p:nvSpPr>
        <p:spPr>
          <a:xfrm>
            <a:off x="7788881" y="3920232"/>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D09F56B8-7975-E911-1FDC-8F4BCC0D6F5B}"/>
              </a:ext>
            </a:extLst>
          </p:cNvPr>
          <p:cNvCxnSpPr>
            <a:cxnSpLocks/>
          </p:cNvCxnSpPr>
          <p:nvPr/>
        </p:nvCxnSpPr>
        <p:spPr>
          <a:xfrm>
            <a:off x="7831053" y="4179115"/>
            <a:ext cx="230951" cy="1"/>
          </a:xfrm>
          <a:prstGeom prst="line">
            <a:avLst/>
          </a:prstGeom>
        </p:spPr>
        <p:style>
          <a:lnRef idx="3">
            <a:schemeClr val="dk1"/>
          </a:lnRef>
          <a:fillRef idx="0">
            <a:schemeClr val="dk1"/>
          </a:fillRef>
          <a:effectRef idx="2">
            <a:schemeClr val="dk1"/>
          </a:effectRef>
          <a:fontRef idx="minor">
            <a:schemeClr val="tx1"/>
          </a:fontRef>
        </p:style>
      </p:cxnSp>
      <p:cxnSp>
        <p:nvCxnSpPr>
          <p:cNvPr id="116" name="直接连接符 115">
            <a:extLst>
              <a:ext uri="{FF2B5EF4-FFF2-40B4-BE49-F238E27FC236}">
                <a16:creationId xmlns:a16="http://schemas.microsoft.com/office/drawing/2014/main" id="{161CA2AD-D164-D33D-7EAB-957CE8BF28AC}"/>
              </a:ext>
            </a:extLst>
          </p:cNvPr>
          <p:cNvCxnSpPr>
            <a:cxnSpLocks/>
            <a:stCxn id="114" idx="4"/>
            <a:endCxn id="114" idx="0"/>
          </p:cNvCxnSpPr>
          <p:nvPr/>
        </p:nvCxnSpPr>
        <p:spPr>
          <a:xfrm flipV="1">
            <a:off x="7946100" y="3920232"/>
            <a:ext cx="0" cy="314455"/>
          </a:xfrm>
          <a:prstGeom prst="line">
            <a:avLst/>
          </a:prstGeom>
        </p:spPr>
        <p:style>
          <a:lnRef idx="3">
            <a:schemeClr val="dk1"/>
          </a:lnRef>
          <a:fillRef idx="0">
            <a:schemeClr val="dk1"/>
          </a:fillRef>
          <a:effectRef idx="2">
            <a:schemeClr val="dk1"/>
          </a:effectRef>
          <a:fontRef idx="minor">
            <a:schemeClr val="tx1"/>
          </a:fontRef>
        </p:style>
      </p:cxnSp>
      <p:sp>
        <p:nvSpPr>
          <p:cNvPr id="117" name="任意多边形: 形状 116">
            <a:extLst>
              <a:ext uri="{FF2B5EF4-FFF2-40B4-BE49-F238E27FC236}">
                <a16:creationId xmlns:a16="http://schemas.microsoft.com/office/drawing/2014/main" id="{9B7A9D1B-3A18-CD2D-271F-37B387D76458}"/>
              </a:ext>
            </a:extLst>
          </p:cNvPr>
          <p:cNvSpPr/>
          <p:nvPr/>
        </p:nvSpPr>
        <p:spPr>
          <a:xfrm>
            <a:off x="7824696" y="4007038"/>
            <a:ext cx="235456"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18" name="文本框 117">
            <a:extLst>
              <a:ext uri="{FF2B5EF4-FFF2-40B4-BE49-F238E27FC236}">
                <a16:creationId xmlns:a16="http://schemas.microsoft.com/office/drawing/2014/main" id="{B43023F3-8D1F-A17F-22D0-9E972E2A4321}"/>
              </a:ext>
            </a:extLst>
          </p:cNvPr>
          <p:cNvSpPr txBox="1"/>
          <p:nvPr/>
        </p:nvSpPr>
        <p:spPr>
          <a:xfrm>
            <a:off x="8706926" y="1530116"/>
            <a:ext cx="360680" cy="369332"/>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119" name="椭圆 118">
            <a:extLst>
              <a:ext uri="{FF2B5EF4-FFF2-40B4-BE49-F238E27FC236}">
                <a16:creationId xmlns:a16="http://schemas.microsoft.com/office/drawing/2014/main" id="{09FAECA0-BC7D-5FAC-3851-CD49B4C88EBC}"/>
              </a:ext>
            </a:extLst>
          </p:cNvPr>
          <p:cNvSpPr/>
          <p:nvPr/>
        </p:nvSpPr>
        <p:spPr>
          <a:xfrm>
            <a:off x="6488739" y="1561196"/>
            <a:ext cx="428264" cy="428264"/>
          </a:xfrm>
          <a:prstGeom prst="ellipse">
            <a:avLst/>
          </a:prstGeom>
          <a:solidFill>
            <a:schemeClr val="bg2">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F2631806-4080-141F-04D4-12113916AB28}"/>
              </a:ext>
            </a:extLst>
          </p:cNvPr>
          <p:cNvSpPr/>
          <p:nvPr/>
        </p:nvSpPr>
        <p:spPr>
          <a:xfrm>
            <a:off x="7298172" y="1567685"/>
            <a:ext cx="428264" cy="428264"/>
          </a:xfrm>
          <a:prstGeom prst="ellipse">
            <a:avLst/>
          </a:prstGeom>
          <a:solidFill>
            <a:schemeClr val="bg2">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E1B13F7-ED6B-FEA2-02F6-C50E327FB3B0}"/>
              </a:ext>
            </a:extLst>
          </p:cNvPr>
          <p:cNvSpPr/>
          <p:nvPr/>
        </p:nvSpPr>
        <p:spPr>
          <a:xfrm>
            <a:off x="8109049" y="1561196"/>
            <a:ext cx="428264" cy="428264"/>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416343EE-29E5-9AFD-1226-0DEB30C43FE9}"/>
              </a:ext>
            </a:extLst>
          </p:cNvPr>
          <p:cNvSpPr/>
          <p:nvPr/>
        </p:nvSpPr>
        <p:spPr>
          <a:xfrm>
            <a:off x="9310644" y="1561196"/>
            <a:ext cx="428264" cy="428264"/>
          </a:xfrm>
          <a:prstGeom prst="ellipse">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23" name="直接箭头连接符 122">
            <a:extLst>
              <a:ext uri="{FF2B5EF4-FFF2-40B4-BE49-F238E27FC236}">
                <a16:creationId xmlns:a16="http://schemas.microsoft.com/office/drawing/2014/main" id="{B3E0F8B2-E1F3-1FBC-7936-298F296C17E3}"/>
              </a:ext>
            </a:extLst>
          </p:cNvPr>
          <p:cNvCxnSpPr>
            <a:cxnSpLocks/>
            <a:stCxn id="9" idx="1"/>
          </p:cNvCxnSpPr>
          <p:nvPr/>
        </p:nvCxnSpPr>
        <p:spPr>
          <a:xfrm flipH="1">
            <a:off x="6247775" y="1771513"/>
            <a:ext cx="206388"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E4A47D17-79F2-EAE6-3631-FEABF7F8A82C}"/>
              </a:ext>
            </a:extLst>
          </p:cNvPr>
          <p:cNvCxnSpPr>
            <a:cxnSpLocks/>
          </p:cNvCxnSpPr>
          <p:nvPr/>
        </p:nvCxnSpPr>
        <p:spPr>
          <a:xfrm flipV="1">
            <a:off x="6247775" y="1771513"/>
            <a:ext cx="0" cy="282602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3F968AED-F622-8CD7-5D08-4D6F32722B69}"/>
              </a:ext>
            </a:extLst>
          </p:cNvPr>
          <p:cNvSpPr/>
          <p:nvPr/>
        </p:nvSpPr>
        <p:spPr>
          <a:xfrm>
            <a:off x="6013611" y="2252011"/>
            <a:ext cx="440552" cy="4547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4401" dirty="0"/>
              <a:t>×</a:t>
            </a:r>
            <a:endParaRPr kumimoji="1" lang="ja-JP" altLang="en-US" sz="4401" dirty="0"/>
          </a:p>
        </p:txBody>
      </p:sp>
      <p:sp>
        <p:nvSpPr>
          <p:cNvPr id="126" name="椭圆 125">
            <a:extLst>
              <a:ext uri="{FF2B5EF4-FFF2-40B4-BE49-F238E27FC236}">
                <a16:creationId xmlns:a16="http://schemas.microsoft.com/office/drawing/2014/main" id="{F729315C-B7AC-E2A8-5D94-352DC958C237}"/>
              </a:ext>
            </a:extLst>
          </p:cNvPr>
          <p:cNvSpPr/>
          <p:nvPr/>
        </p:nvSpPr>
        <p:spPr>
          <a:xfrm>
            <a:off x="6023160" y="2836359"/>
            <a:ext cx="440552" cy="454750"/>
          </a:xfrm>
          <a:prstGeom prst="ellipse">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4401" dirty="0"/>
              <a:t>×</a:t>
            </a:r>
            <a:endParaRPr kumimoji="1" lang="ja-JP" altLang="en-US" sz="4401" dirty="0"/>
          </a:p>
        </p:txBody>
      </p:sp>
      <p:sp>
        <p:nvSpPr>
          <p:cNvPr id="127" name="椭圆 126">
            <a:extLst>
              <a:ext uri="{FF2B5EF4-FFF2-40B4-BE49-F238E27FC236}">
                <a16:creationId xmlns:a16="http://schemas.microsoft.com/office/drawing/2014/main" id="{C3E3B54A-545B-77C9-82C2-80A388334368}"/>
              </a:ext>
            </a:extLst>
          </p:cNvPr>
          <p:cNvSpPr/>
          <p:nvPr/>
        </p:nvSpPr>
        <p:spPr>
          <a:xfrm>
            <a:off x="6023160" y="3456099"/>
            <a:ext cx="440552" cy="454750"/>
          </a:xfrm>
          <a:prstGeom prst="ellipse">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4401" dirty="0"/>
              <a:t>×</a:t>
            </a:r>
            <a:endParaRPr kumimoji="1" lang="ja-JP" altLang="en-US" sz="4401" dirty="0"/>
          </a:p>
        </p:txBody>
      </p:sp>
      <p:sp>
        <p:nvSpPr>
          <p:cNvPr id="128" name="椭圆 127">
            <a:extLst>
              <a:ext uri="{FF2B5EF4-FFF2-40B4-BE49-F238E27FC236}">
                <a16:creationId xmlns:a16="http://schemas.microsoft.com/office/drawing/2014/main" id="{1864C147-EF47-FC7E-C1F6-2078375E2A63}"/>
              </a:ext>
            </a:extLst>
          </p:cNvPr>
          <p:cNvSpPr/>
          <p:nvPr/>
        </p:nvSpPr>
        <p:spPr>
          <a:xfrm>
            <a:off x="6024809" y="4283003"/>
            <a:ext cx="440552" cy="454750"/>
          </a:xfrm>
          <a:prstGeom prst="ellipse">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4401" dirty="0"/>
              <a:t>×</a:t>
            </a:r>
            <a:endParaRPr kumimoji="1" lang="ja-JP" altLang="en-US" sz="4401" dirty="0"/>
          </a:p>
        </p:txBody>
      </p:sp>
      <p:sp>
        <p:nvSpPr>
          <p:cNvPr id="129" name="椭圆 128">
            <a:extLst>
              <a:ext uri="{FF2B5EF4-FFF2-40B4-BE49-F238E27FC236}">
                <a16:creationId xmlns:a16="http://schemas.microsoft.com/office/drawing/2014/main" id="{923B9094-3ABC-CA16-4846-E74FC1074741}"/>
              </a:ext>
            </a:extLst>
          </p:cNvPr>
          <p:cNvSpPr/>
          <p:nvPr/>
        </p:nvSpPr>
        <p:spPr>
          <a:xfrm>
            <a:off x="10015341" y="3039494"/>
            <a:ext cx="717926" cy="717926"/>
          </a:xfrm>
          <a:prstGeom prst="ellipse">
            <a:avLst/>
          </a:prstGeom>
          <a:solidFill>
            <a:srgbClr val="A0E548"/>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O</a:t>
            </a:r>
            <a:endParaRPr lang="zh-CN" altLang="en-US" sz="2800" i="1" dirty="0">
              <a:latin typeface="Times New Roman" panose="02020603050405020304" pitchFamily="18" charset="0"/>
              <a:cs typeface="Times New Roman" panose="02020603050405020304" pitchFamily="18" charset="0"/>
            </a:endParaRPr>
          </a:p>
        </p:txBody>
      </p:sp>
      <p:sp>
        <p:nvSpPr>
          <p:cNvPr id="130" name="文本框 129">
            <a:extLst>
              <a:ext uri="{FF2B5EF4-FFF2-40B4-BE49-F238E27FC236}">
                <a16:creationId xmlns:a16="http://schemas.microsoft.com/office/drawing/2014/main" id="{FB11D0BE-1472-EE29-B6AE-61D5B2DC2BDA}"/>
              </a:ext>
            </a:extLst>
          </p:cNvPr>
          <p:cNvSpPr txBox="1"/>
          <p:nvPr/>
        </p:nvSpPr>
        <p:spPr>
          <a:xfrm>
            <a:off x="7824696" y="1103793"/>
            <a:ext cx="763830"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Mask</a:t>
            </a:r>
            <a:endParaRPr kumimoji="1" lang="ja-JP" altLang="en-US" sz="2000" dirty="0">
              <a:latin typeface="Times New Roman" panose="02020603050405020304" pitchFamily="18" charset="0"/>
              <a:cs typeface="Times New Roman" panose="02020603050405020304" pitchFamily="18" charset="0"/>
            </a:endParaRPr>
          </a:p>
        </p:txBody>
      </p:sp>
      <p:pic>
        <p:nvPicPr>
          <p:cNvPr id="133" name="图片 132">
            <a:extLst>
              <a:ext uri="{FF2B5EF4-FFF2-40B4-BE49-F238E27FC236}">
                <a16:creationId xmlns:a16="http://schemas.microsoft.com/office/drawing/2014/main" id="{FD5D3E79-0AF0-15CF-EC6A-9943897E7BFF}"/>
              </a:ext>
            </a:extLst>
          </p:cNvPr>
          <p:cNvPicPr>
            <a:picLocks noChangeAspect="1"/>
          </p:cNvPicPr>
          <p:nvPr/>
        </p:nvPicPr>
        <p:blipFill>
          <a:blip r:embed="rId3"/>
          <a:stretch>
            <a:fillRect/>
          </a:stretch>
        </p:blipFill>
        <p:spPr>
          <a:xfrm>
            <a:off x="5678211" y="5255900"/>
            <a:ext cx="2847171" cy="1251824"/>
          </a:xfrm>
          <a:prstGeom prst="rect">
            <a:avLst/>
          </a:prstGeom>
          <a:ln w="19050">
            <a:solidFill>
              <a:srgbClr val="333F50"/>
            </a:solidFill>
          </a:ln>
        </p:spPr>
      </p:pic>
      <p:pic>
        <p:nvPicPr>
          <p:cNvPr id="135" name="图片 134">
            <a:extLst>
              <a:ext uri="{FF2B5EF4-FFF2-40B4-BE49-F238E27FC236}">
                <a16:creationId xmlns:a16="http://schemas.microsoft.com/office/drawing/2014/main" id="{606E915D-C211-38C1-4E2C-36B308D0C1DB}"/>
              </a:ext>
            </a:extLst>
          </p:cNvPr>
          <p:cNvPicPr>
            <a:picLocks noChangeAspect="1"/>
          </p:cNvPicPr>
          <p:nvPr/>
        </p:nvPicPr>
        <p:blipFill>
          <a:blip r:embed="rId4"/>
          <a:stretch>
            <a:fillRect/>
          </a:stretch>
        </p:blipFill>
        <p:spPr>
          <a:xfrm>
            <a:off x="900456" y="5336500"/>
            <a:ext cx="3945106" cy="1185541"/>
          </a:xfrm>
          <a:prstGeom prst="rect">
            <a:avLst/>
          </a:prstGeom>
          <a:ln w="22225">
            <a:solidFill>
              <a:srgbClr val="333F50"/>
            </a:solidFill>
          </a:ln>
        </p:spPr>
      </p:pic>
      <p:cxnSp>
        <p:nvCxnSpPr>
          <p:cNvPr id="137" name="直接箭头连接符 136">
            <a:extLst>
              <a:ext uri="{FF2B5EF4-FFF2-40B4-BE49-F238E27FC236}">
                <a16:creationId xmlns:a16="http://schemas.microsoft.com/office/drawing/2014/main" id="{78AA35F6-1D5E-E005-AC06-A4175893872B}"/>
              </a:ext>
            </a:extLst>
          </p:cNvPr>
          <p:cNvCxnSpPr>
            <a:cxnSpLocks/>
            <a:stCxn id="90" idx="4"/>
            <a:endCxn id="135" idx="0"/>
          </p:cNvCxnSpPr>
          <p:nvPr/>
        </p:nvCxnSpPr>
        <p:spPr>
          <a:xfrm flipH="1">
            <a:off x="2873009" y="4723366"/>
            <a:ext cx="449893" cy="613134"/>
          </a:xfrm>
          <a:prstGeom prst="straightConnector1">
            <a:avLst/>
          </a:prstGeom>
          <a:ln>
            <a:solidFill>
              <a:srgbClr val="333F50"/>
            </a:solidFill>
            <a:tailEnd type="triangle" w="lg" len="lg"/>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46BA0950-F08E-2527-3425-0BEF9AF6E259}"/>
              </a:ext>
            </a:extLst>
          </p:cNvPr>
          <p:cNvCxnSpPr>
            <a:cxnSpLocks/>
            <a:stCxn id="29" idx="3"/>
            <a:endCxn id="133" idx="0"/>
          </p:cNvCxnSpPr>
          <p:nvPr/>
        </p:nvCxnSpPr>
        <p:spPr>
          <a:xfrm flipH="1">
            <a:off x="7101797" y="4758290"/>
            <a:ext cx="7167" cy="497610"/>
          </a:xfrm>
          <a:prstGeom prst="straightConnector1">
            <a:avLst/>
          </a:prstGeom>
          <a:ln>
            <a:solidFill>
              <a:srgbClr val="333F50"/>
            </a:solidFill>
            <a:tailEnd type="triangle" w="lg" len="lg"/>
          </a:ln>
        </p:spPr>
        <p:style>
          <a:lnRef idx="3">
            <a:schemeClr val="dk1"/>
          </a:lnRef>
          <a:fillRef idx="0">
            <a:schemeClr val="dk1"/>
          </a:fillRef>
          <a:effectRef idx="2">
            <a:schemeClr val="dk1"/>
          </a:effectRef>
          <a:fontRef idx="minor">
            <a:schemeClr val="tx1"/>
          </a:fontRef>
        </p:style>
      </p:cxnSp>
      <p:pic>
        <p:nvPicPr>
          <p:cNvPr id="149" name="图片 148">
            <a:extLst>
              <a:ext uri="{FF2B5EF4-FFF2-40B4-BE49-F238E27FC236}">
                <a16:creationId xmlns:a16="http://schemas.microsoft.com/office/drawing/2014/main" id="{BB3E27A0-5393-401E-0319-903EA5DF91B3}"/>
              </a:ext>
            </a:extLst>
          </p:cNvPr>
          <p:cNvPicPr>
            <a:picLocks noChangeAspect="1"/>
          </p:cNvPicPr>
          <p:nvPr/>
        </p:nvPicPr>
        <p:blipFill>
          <a:blip r:embed="rId5"/>
          <a:stretch>
            <a:fillRect/>
          </a:stretch>
        </p:blipFill>
        <p:spPr>
          <a:xfrm>
            <a:off x="9212099" y="5125500"/>
            <a:ext cx="2675679" cy="1219297"/>
          </a:xfrm>
          <a:prstGeom prst="rect">
            <a:avLst/>
          </a:prstGeom>
          <a:ln w="19050">
            <a:solidFill>
              <a:srgbClr val="333F50"/>
            </a:solidFill>
          </a:ln>
        </p:spPr>
      </p:pic>
      <p:cxnSp>
        <p:nvCxnSpPr>
          <p:cNvPr id="150" name="直接箭头连接符 149">
            <a:extLst>
              <a:ext uri="{FF2B5EF4-FFF2-40B4-BE49-F238E27FC236}">
                <a16:creationId xmlns:a16="http://schemas.microsoft.com/office/drawing/2014/main" id="{E5E61B6D-44A9-E5CE-47DF-6A39C07FB8F8}"/>
              </a:ext>
            </a:extLst>
          </p:cNvPr>
          <p:cNvCxnSpPr>
            <a:cxnSpLocks/>
            <a:stCxn id="31" idx="3"/>
            <a:endCxn id="149" idx="0"/>
          </p:cNvCxnSpPr>
          <p:nvPr/>
        </p:nvCxnSpPr>
        <p:spPr>
          <a:xfrm>
            <a:off x="9175211" y="3678034"/>
            <a:ext cx="1374728" cy="1447466"/>
          </a:xfrm>
          <a:prstGeom prst="straightConnector1">
            <a:avLst/>
          </a:prstGeom>
          <a:ln>
            <a:solidFill>
              <a:srgbClr val="333F50"/>
            </a:solidFill>
            <a:tailEnd type="triangle" w="lg" len="lg"/>
          </a:ln>
        </p:spPr>
        <p:style>
          <a:lnRef idx="3">
            <a:schemeClr val="dk1"/>
          </a:lnRef>
          <a:fillRef idx="0">
            <a:schemeClr val="dk1"/>
          </a:fillRef>
          <a:effectRef idx="2">
            <a:schemeClr val="dk1"/>
          </a:effectRef>
          <a:fontRef idx="minor">
            <a:schemeClr val="tx1"/>
          </a:fontRef>
        </p:style>
      </p:cxnSp>
      <p:sp>
        <p:nvSpPr>
          <p:cNvPr id="158" name="灯片编号占位符 157">
            <a:extLst>
              <a:ext uri="{FF2B5EF4-FFF2-40B4-BE49-F238E27FC236}">
                <a16:creationId xmlns:a16="http://schemas.microsoft.com/office/drawing/2014/main" id="{0AFF40F0-7A1E-09B5-88E2-A6EF511D1B5F}"/>
              </a:ext>
            </a:extLst>
          </p:cNvPr>
          <p:cNvSpPr>
            <a:spLocks noGrp="1"/>
          </p:cNvSpPr>
          <p:nvPr>
            <p:ph type="sldNum" sz="quarter" idx="12"/>
          </p:nvPr>
        </p:nvSpPr>
        <p:spPr/>
        <p:txBody>
          <a:bodyPr/>
          <a:lstStyle/>
          <a:p>
            <a:fld id="{2ECE75A6-E53D-424B-8A6A-3DC63EF7CB46}" type="slidenum">
              <a:rPr kumimoji="1" lang="ja-JP" altLang="en-US" smtClean="0"/>
              <a:t>13</a:t>
            </a:fld>
            <a:endParaRPr kumimoji="1" lang="ja-JP" altLang="en-US"/>
          </a:p>
        </p:txBody>
      </p:sp>
    </p:spTree>
    <p:extLst>
      <p:ext uri="{BB962C8B-B14F-4D97-AF65-F5344CB8AC3E}">
        <p14:creationId xmlns:p14="http://schemas.microsoft.com/office/powerpoint/2010/main" val="161810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7951C8E-D292-F054-6FF3-D91D19FC5753}"/>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4</a:t>
            </a:r>
            <a:endParaRPr lang="zh-CN" altLang="en-US" sz="4000" b="1" dirty="0">
              <a:solidFill>
                <a:schemeClr val="bg1"/>
              </a:solidFill>
              <a:cs typeface="+mn-ea"/>
              <a:sym typeface="+mn-lt"/>
            </a:endParaRPr>
          </a:p>
        </p:txBody>
      </p:sp>
      <p:sp>
        <p:nvSpPr>
          <p:cNvPr id="6" name="文本框 5"/>
          <p:cNvSpPr txBox="1"/>
          <p:nvPr/>
        </p:nvSpPr>
        <p:spPr>
          <a:xfrm>
            <a:off x="1086272" y="265387"/>
            <a:ext cx="839779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Composing Networks Using Dendritic Neural Models</a:t>
            </a:r>
          </a:p>
        </p:txBody>
      </p:sp>
      <p:sp>
        <p:nvSpPr>
          <p:cNvPr id="2" name="矩形 1">
            <a:extLst>
              <a:ext uri="{FF2B5EF4-FFF2-40B4-BE49-F238E27FC236}">
                <a16:creationId xmlns:a16="http://schemas.microsoft.com/office/drawing/2014/main" id="{5CD6F40F-4747-4B74-B841-E0FCCB68B177}"/>
              </a:ext>
            </a:extLst>
          </p:cNvPr>
          <p:cNvSpPr/>
          <p:nvPr/>
        </p:nvSpPr>
        <p:spPr>
          <a:xfrm>
            <a:off x="378242" y="1545021"/>
            <a:ext cx="11700306" cy="5047592"/>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We can use DNM-M as the basic unit to compose a neural network, thereby solving the problem that is difficult to be solved with a single DNM.</a:t>
            </a:r>
          </a:p>
          <a:p>
            <a:endParaRPr lang="en-US" altLang="ja-JP" sz="2800" dirty="0">
              <a:latin typeface="Times New Roman" panose="02020603050405020304" pitchFamily="18" charset="0"/>
              <a:cs typeface="Times New Roman" panose="02020603050405020304" pitchFamily="18" charset="0"/>
            </a:endParaRPr>
          </a:p>
          <a:p>
            <a:r>
              <a:rPr lang="en-US" altLang="ja-JP" sz="2800" dirty="0">
                <a:latin typeface="Times New Roman" panose="02020603050405020304" pitchFamily="18" charset="0"/>
                <a:cs typeface="Times New Roman" panose="02020603050405020304" pitchFamily="18" charset="0"/>
              </a:rPr>
              <a:t>In this section, we introduce the three types of networks we propose.:</a:t>
            </a:r>
          </a:p>
          <a:p>
            <a:pPr lvl="1"/>
            <a:r>
              <a:rPr lang="en-US" altLang="ja-JP" sz="2800" dirty="0">
                <a:latin typeface="Times New Roman" panose="02020603050405020304" pitchFamily="18" charset="0"/>
                <a:cs typeface="Times New Roman" panose="02020603050405020304" pitchFamily="18" charset="0"/>
              </a:rPr>
              <a:t>4.1	  </a:t>
            </a:r>
            <a:r>
              <a:rPr lang="en-US" altLang="ja-JP" sz="2800" b="1" dirty="0">
                <a:latin typeface="Times New Roman" panose="02020603050405020304" pitchFamily="18" charset="0"/>
                <a:cs typeface="Times New Roman" panose="02020603050405020304" pitchFamily="18" charset="0"/>
              </a:rPr>
              <a:t>Multilayer Dendritic Neuron Model (MDNM)</a:t>
            </a:r>
          </a:p>
          <a:p>
            <a:pPr lvl="1"/>
            <a:r>
              <a:rPr lang="en-US" altLang="ja-JP" sz="2800" dirty="0">
                <a:latin typeface="Times New Roman" panose="02020603050405020304" pitchFamily="18" charset="0"/>
                <a:cs typeface="Times New Roman" panose="02020603050405020304" pitchFamily="18" charset="0"/>
              </a:rPr>
              <a:t>4.2  </a:t>
            </a:r>
            <a:r>
              <a:rPr lang="en-US" altLang="ja-JP" sz="2800" b="1" dirty="0">
                <a:latin typeface="Times New Roman" panose="02020603050405020304" pitchFamily="18" charset="0"/>
                <a:cs typeface="Times New Roman" panose="02020603050405020304" pitchFamily="18" charset="0"/>
              </a:rPr>
              <a:t>Dendritic Deep Residual Network (</a:t>
            </a:r>
            <a:r>
              <a:rPr lang="en-US" altLang="ja-JP" sz="2800" b="1" dirty="0" err="1">
                <a:latin typeface="Times New Roman" panose="02020603050405020304" pitchFamily="18" charset="0"/>
                <a:cs typeface="Times New Roman" panose="02020603050405020304" pitchFamily="18" charset="0"/>
              </a:rPr>
              <a:t>DResNet</a:t>
            </a:r>
            <a:r>
              <a:rPr lang="en-US" altLang="ja-JP" sz="2800" b="1" dirty="0">
                <a:latin typeface="Times New Roman" panose="02020603050405020304" pitchFamily="18" charset="0"/>
                <a:cs typeface="Times New Roman" panose="02020603050405020304" pitchFamily="18" charset="0"/>
              </a:rPr>
              <a:t>)</a:t>
            </a:r>
          </a:p>
          <a:p>
            <a:pPr lvl="1"/>
            <a:r>
              <a:rPr lang="en-US" altLang="ja-JP" sz="2800" dirty="0">
                <a:latin typeface="Times New Roman" panose="02020603050405020304" pitchFamily="18" charset="0"/>
                <a:cs typeface="Times New Roman" panose="02020603050405020304" pitchFamily="18" charset="0"/>
              </a:rPr>
              <a:t>4.3  </a:t>
            </a:r>
            <a:r>
              <a:rPr lang="en-US" altLang="ja-JP" sz="2800" b="1" dirty="0">
                <a:latin typeface="Times New Roman" panose="02020603050405020304" pitchFamily="18" charset="0"/>
                <a:cs typeface="Times New Roman" panose="02020603050405020304" pitchFamily="18" charset="0"/>
              </a:rPr>
              <a:t>and Recurrent Dendritic Neural Network (RDNN)</a:t>
            </a:r>
            <a:endParaRPr lang="en-US" altLang="ja-JP" sz="28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a:p>
            <a:r>
              <a:rPr lang="en-US" altLang="ja-JP" sz="2800" dirty="0">
                <a:latin typeface="Times New Roman" panose="02020603050405020304" pitchFamily="18" charset="0"/>
                <a:cs typeface="Times New Roman" panose="02020603050405020304" pitchFamily="18" charset="0"/>
              </a:rPr>
              <a:t>For easier understanding, we present the corresponding experiments after each model is introduced.</a:t>
            </a:r>
            <a:endParaRPr lang="ja-JP" altLang="en-US" sz="28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C8653A85-D748-908E-2FD7-40C9E0D17C38}"/>
              </a:ext>
            </a:extLst>
          </p:cNvPr>
          <p:cNvSpPr>
            <a:spLocks noGrp="1"/>
          </p:cNvSpPr>
          <p:nvPr>
            <p:ph type="sldNum" sz="quarter" idx="12"/>
          </p:nvPr>
        </p:nvSpPr>
        <p:spPr/>
        <p:txBody>
          <a:bodyPr/>
          <a:lstStyle/>
          <a:p>
            <a:fld id="{2ECE75A6-E53D-424B-8A6A-3DC63EF7CB46}" type="slidenum">
              <a:rPr kumimoji="1" lang="ja-JP" altLang="en-US" smtClean="0"/>
              <a:t>14</a:t>
            </a:fld>
            <a:endParaRPr kumimoji="1" lang="ja-JP" altLang="en-US"/>
          </a:p>
        </p:txBody>
      </p:sp>
    </p:spTree>
    <p:extLst>
      <p:ext uri="{BB962C8B-B14F-4D97-AF65-F5344CB8AC3E}">
        <p14:creationId xmlns:p14="http://schemas.microsoft.com/office/powerpoint/2010/main" val="4243891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A4FEFFD-45A9-F468-FA27-CD97A5524DBB}"/>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4.1</a:t>
            </a:r>
            <a:endParaRPr lang="zh-CN" altLang="en-US" sz="4000" b="1" dirty="0">
              <a:solidFill>
                <a:schemeClr val="bg1"/>
              </a:solidFill>
              <a:cs typeface="+mn-ea"/>
              <a:sym typeface="+mn-lt"/>
            </a:endParaRP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Multilayer Dendritic Neuron Model</a:t>
            </a:r>
          </a:p>
        </p:txBody>
      </p:sp>
      <p:sp>
        <p:nvSpPr>
          <p:cNvPr id="2" name="矩形 1">
            <a:extLst>
              <a:ext uri="{FF2B5EF4-FFF2-40B4-BE49-F238E27FC236}">
                <a16:creationId xmlns:a16="http://schemas.microsoft.com/office/drawing/2014/main" id="{5CD6F40F-4747-4B74-B841-E0FCCB68B177}"/>
              </a:ext>
            </a:extLst>
          </p:cNvPr>
          <p:cNvSpPr/>
          <p:nvPr/>
        </p:nvSpPr>
        <p:spPr>
          <a:xfrm>
            <a:off x="390117" y="1799084"/>
            <a:ext cx="5903805" cy="4174204"/>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The multilayer perceptron (MLP) is one of the most superficial types of neural networks. </a:t>
            </a:r>
          </a:p>
          <a:p>
            <a:endParaRPr lang="en-US" altLang="ja-JP" sz="2800" dirty="0">
              <a:latin typeface="Times New Roman" panose="02020603050405020304" pitchFamily="18" charset="0"/>
              <a:cs typeface="Times New Roman" panose="02020603050405020304" pitchFamily="18" charset="0"/>
            </a:endParaRPr>
          </a:p>
          <a:p>
            <a:r>
              <a:rPr lang="en-US" altLang="ja-JP" sz="2800" dirty="0">
                <a:latin typeface="Times New Roman" panose="02020603050405020304" pitchFamily="18" charset="0"/>
                <a:cs typeface="Times New Roman" panose="02020603050405020304" pitchFamily="18" charset="0"/>
              </a:rPr>
              <a:t>Therefore, we use DNM-M as the base neuron to build a </a:t>
            </a:r>
            <a:r>
              <a:rPr lang="en-US" altLang="ja-JP" sz="2800" b="1" dirty="0">
                <a:latin typeface="Times New Roman" panose="02020603050405020304" pitchFamily="18" charset="0"/>
                <a:cs typeface="Times New Roman" panose="02020603050405020304" pitchFamily="18" charset="0"/>
              </a:rPr>
              <a:t>Multilayer Dendritic Neural Model (MDNM)</a:t>
            </a:r>
            <a:r>
              <a:rPr lang="en-US" altLang="ja-JP" sz="2800" dirty="0">
                <a:latin typeface="Times New Roman" panose="02020603050405020304" pitchFamily="18" charset="0"/>
                <a:cs typeface="Times New Roman" panose="02020603050405020304" pitchFamily="18" charset="0"/>
              </a:rPr>
              <a:t>.</a:t>
            </a:r>
            <a:r>
              <a:rPr lang="en-US" altLang="ja-JP" sz="2800" b="1"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This model is similar to MLP but has improved performance.</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15</a:t>
            </a:fld>
            <a:endParaRPr kumimoji="1" lang="ja-JP" altLang="en-US"/>
          </a:p>
        </p:txBody>
      </p:sp>
      <p:pic>
        <p:nvPicPr>
          <p:cNvPr id="1026" name="Picture 2" descr="image">
            <a:extLst>
              <a:ext uri="{FF2B5EF4-FFF2-40B4-BE49-F238E27FC236}">
                <a16:creationId xmlns:a16="http://schemas.microsoft.com/office/drawing/2014/main" id="{798BDB32-60B2-A245-E1FD-7D98115D4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558" y="2053148"/>
            <a:ext cx="5599083" cy="315256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C420A1B-D30E-9C81-5787-47C49287F1F9}"/>
              </a:ext>
            </a:extLst>
          </p:cNvPr>
          <p:cNvSpPr txBox="1"/>
          <p:nvPr/>
        </p:nvSpPr>
        <p:spPr>
          <a:xfrm>
            <a:off x="8637720" y="4922529"/>
            <a:ext cx="697627" cy="400110"/>
          </a:xfrm>
          <a:prstGeom prst="rect">
            <a:avLst/>
          </a:prstGeom>
          <a:noFill/>
        </p:spPr>
        <p:txBody>
          <a:bodyPr wrap="none" rtlCol="0">
            <a:spAutoFit/>
          </a:bodyPr>
          <a:lstStyle/>
          <a:p>
            <a:r>
              <a:rPr kumimoji="1" lang="en-US" altLang="zh-CN" sz="2000" b="1" dirty="0">
                <a:latin typeface="+mn-ea"/>
                <a:cs typeface="Times New Roman" panose="02020603050405020304" pitchFamily="18" charset="0"/>
              </a:rPr>
              <a:t>MLP</a:t>
            </a:r>
            <a:endParaRPr kumimoji="1" lang="ja-JP" altLang="en-US" sz="2000" b="1" dirty="0">
              <a:latin typeface="+mn-ea"/>
              <a:cs typeface="Times New Roman" panose="02020603050405020304" pitchFamily="18" charset="0"/>
            </a:endParaRPr>
          </a:p>
        </p:txBody>
      </p:sp>
    </p:spTree>
    <p:extLst>
      <p:ext uri="{BB962C8B-B14F-4D97-AF65-F5344CB8AC3E}">
        <p14:creationId xmlns:p14="http://schemas.microsoft.com/office/powerpoint/2010/main" val="2708482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2609D4E-89A4-79ED-9CC9-79CC0AB89C65}"/>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4.1</a:t>
            </a:r>
            <a:endParaRPr lang="zh-CN" altLang="en-US" sz="4000" b="1" dirty="0">
              <a:solidFill>
                <a:schemeClr val="bg1"/>
              </a:solidFill>
              <a:cs typeface="+mn-ea"/>
              <a:sym typeface="+mn-lt"/>
            </a:endParaRP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Multilayer Dendritic Neuron Model</a:t>
            </a:r>
          </a:p>
        </p:txBody>
      </p:sp>
      <p:pic>
        <p:nvPicPr>
          <p:cNvPr id="3" name="图片 2" descr="图形用户界面&#10;&#10;描述已自动生成">
            <a:extLst>
              <a:ext uri="{FF2B5EF4-FFF2-40B4-BE49-F238E27FC236}">
                <a16:creationId xmlns:a16="http://schemas.microsoft.com/office/drawing/2014/main" id="{513CFFFD-CF2F-6D85-C986-260BDB00C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86" y="973273"/>
            <a:ext cx="11093428" cy="5926679"/>
          </a:xfrm>
          <a:prstGeom prst="rect">
            <a:avLst/>
          </a:prstGeom>
        </p:spPr>
      </p:pic>
      <p:sp>
        <p:nvSpPr>
          <p:cNvPr id="2" name="灯片编号占位符 1">
            <a:extLst>
              <a:ext uri="{FF2B5EF4-FFF2-40B4-BE49-F238E27FC236}">
                <a16:creationId xmlns:a16="http://schemas.microsoft.com/office/drawing/2014/main" id="{2A188737-41A4-202C-0541-63944E3E2CC4}"/>
              </a:ext>
            </a:extLst>
          </p:cNvPr>
          <p:cNvSpPr>
            <a:spLocks noGrp="1"/>
          </p:cNvSpPr>
          <p:nvPr>
            <p:ph type="sldNum" sz="quarter" idx="12"/>
          </p:nvPr>
        </p:nvSpPr>
        <p:spPr/>
        <p:txBody>
          <a:bodyPr/>
          <a:lstStyle/>
          <a:p>
            <a:fld id="{2ECE75A6-E53D-424B-8A6A-3DC63EF7CB46}" type="slidenum">
              <a:rPr kumimoji="1" lang="ja-JP" altLang="en-US" smtClean="0"/>
              <a:t>16</a:t>
            </a:fld>
            <a:endParaRPr kumimoji="1" lang="ja-JP" altLang="en-US"/>
          </a:p>
        </p:txBody>
      </p:sp>
    </p:spTree>
    <p:extLst>
      <p:ext uri="{BB962C8B-B14F-4D97-AF65-F5344CB8AC3E}">
        <p14:creationId xmlns:p14="http://schemas.microsoft.com/office/powerpoint/2010/main" val="2021698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22A3B5-CCF3-E5D5-C816-CCD319ED0979}"/>
              </a:ext>
            </a:extLst>
          </p:cNvPr>
          <p:cNvSpPr/>
          <p:nvPr/>
        </p:nvSpPr>
        <p:spPr>
          <a:xfrm>
            <a:off x="0" y="-1"/>
            <a:ext cx="12192000" cy="12194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4.1</a:t>
            </a:r>
            <a:endParaRPr lang="zh-CN" altLang="en-US" sz="4000" b="1" dirty="0">
              <a:solidFill>
                <a:schemeClr val="bg1"/>
              </a:solidFill>
              <a:cs typeface="+mn-ea"/>
              <a:sym typeface="+mn-lt"/>
            </a:endParaRP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Multilayer Dendritic Neuron Model (Experimental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17</a:t>
            </a:fld>
            <a:endParaRPr kumimoji="1" lang="ja-JP" altLang="en-US"/>
          </a:p>
        </p:txBody>
      </p:sp>
      <p:pic>
        <p:nvPicPr>
          <p:cNvPr id="9" name="图片 8">
            <a:extLst>
              <a:ext uri="{FF2B5EF4-FFF2-40B4-BE49-F238E27FC236}">
                <a16:creationId xmlns:a16="http://schemas.microsoft.com/office/drawing/2014/main" id="{1E517302-6820-6CC0-99E8-73B31E971126}"/>
              </a:ext>
            </a:extLst>
          </p:cNvPr>
          <p:cNvPicPr>
            <a:picLocks noChangeAspect="1"/>
          </p:cNvPicPr>
          <p:nvPr/>
        </p:nvPicPr>
        <p:blipFill rotWithShape="1">
          <a:blip r:embed="rId3"/>
          <a:srcRect t="749" b="49626"/>
          <a:stretch/>
        </p:blipFill>
        <p:spPr>
          <a:xfrm>
            <a:off x="62783" y="1401967"/>
            <a:ext cx="9004418" cy="4488015"/>
          </a:xfrm>
          <a:prstGeom prst="rect">
            <a:avLst/>
          </a:prstGeom>
        </p:spPr>
      </p:pic>
      <p:sp>
        <p:nvSpPr>
          <p:cNvPr id="11" name="文本框 10">
            <a:extLst>
              <a:ext uri="{FF2B5EF4-FFF2-40B4-BE49-F238E27FC236}">
                <a16:creationId xmlns:a16="http://schemas.microsoft.com/office/drawing/2014/main" id="{1E7D5BD9-74D7-F4D9-72C8-1512E935EE21}"/>
              </a:ext>
            </a:extLst>
          </p:cNvPr>
          <p:cNvSpPr txBox="1"/>
          <p:nvPr/>
        </p:nvSpPr>
        <p:spPr>
          <a:xfrm rot="5400000">
            <a:off x="4212968" y="6127369"/>
            <a:ext cx="704048"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aphicFrame>
        <p:nvGraphicFramePr>
          <p:cNvPr id="12" name="表格 12">
            <a:extLst>
              <a:ext uri="{FF2B5EF4-FFF2-40B4-BE49-F238E27FC236}">
                <a16:creationId xmlns:a16="http://schemas.microsoft.com/office/drawing/2014/main" id="{C59EDA2D-9275-7AAA-146F-F9B4C3971CD8}"/>
              </a:ext>
            </a:extLst>
          </p:cNvPr>
          <p:cNvGraphicFramePr>
            <a:graphicFrameLocks noGrp="1"/>
          </p:cNvGraphicFramePr>
          <p:nvPr>
            <p:extLst>
              <p:ext uri="{D42A27DB-BD31-4B8C-83A1-F6EECF244321}">
                <p14:modId xmlns:p14="http://schemas.microsoft.com/office/powerpoint/2010/main" val="3549058893"/>
              </p:ext>
            </p:extLst>
          </p:nvPr>
        </p:nvGraphicFramePr>
        <p:xfrm>
          <a:off x="9284771" y="2348469"/>
          <a:ext cx="2793764" cy="3067593"/>
        </p:xfrm>
        <a:graphic>
          <a:graphicData uri="http://schemas.openxmlformats.org/drawingml/2006/table">
            <a:tbl>
              <a:tblPr firstRow="1" bandRow="1">
                <a:tableStyleId>{5C22544A-7EE6-4342-B048-85BDC9FD1C3A}</a:tableStyleId>
              </a:tblPr>
              <a:tblGrid>
                <a:gridCol w="1396882">
                  <a:extLst>
                    <a:ext uri="{9D8B030D-6E8A-4147-A177-3AD203B41FA5}">
                      <a16:colId xmlns:a16="http://schemas.microsoft.com/office/drawing/2014/main" val="1552447363"/>
                    </a:ext>
                  </a:extLst>
                </a:gridCol>
                <a:gridCol w="1396882">
                  <a:extLst>
                    <a:ext uri="{9D8B030D-6E8A-4147-A177-3AD203B41FA5}">
                      <a16:colId xmlns:a16="http://schemas.microsoft.com/office/drawing/2014/main" val="552805687"/>
                    </a:ext>
                  </a:extLst>
                </a:gridCol>
              </a:tblGrid>
              <a:tr h="787203">
                <a:tc>
                  <a:txBody>
                    <a:bodyPr/>
                    <a:lstStyle/>
                    <a:p>
                      <a:pPr algn="ctr"/>
                      <a:endParaRPr lang="zh-CN" altLang="en-US"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tc>
                  <a:txBody>
                    <a:bodyPr/>
                    <a:lstStyle/>
                    <a:p>
                      <a:pPr algn="ctr"/>
                      <a:r>
                        <a:rPr lang="en-US" altLang="zh-CN" b="1" dirty="0">
                          <a:solidFill>
                            <a:srgbClr val="ECEDEB"/>
                          </a:solidFill>
                          <a:latin typeface="Times New Roman" panose="02020603050405020304" pitchFamily="18" charset="0"/>
                          <a:cs typeface="Times New Roman" panose="02020603050405020304" pitchFamily="18" charset="0"/>
                        </a:rPr>
                        <a:t>Optimal Number </a:t>
                      </a:r>
                      <a:endParaRPr lang="zh-CN" altLang="en-US" b="1" dirty="0">
                        <a:solidFill>
                          <a:srgbClr val="ECEDEB"/>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extLst>
                  <a:ext uri="{0D108BD9-81ED-4DB2-BD59-A6C34878D82A}">
                    <a16:rowId xmlns:a16="http://schemas.microsoft.com/office/drawing/2014/main" val="4150166659"/>
                  </a:ext>
                </a:extLst>
              </a:tr>
              <a:tr h="456078">
                <a:tc>
                  <a:txBody>
                    <a:bodyPr/>
                    <a:lstStyle/>
                    <a:p>
                      <a:pPr algn="ctr"/>
                      <a:r>
                        <a:rPr lang="en-US" altLang="zh-CN" b="1" dirty="0">
                          <a:solidFill>
                            <a:srgbClr val="232B36"/>
                          </a:solidFill>
                          <a:latin typeface="Times New Roman" panose="02020603050405020304" pitchFamily="18" charset="0"/>
                          <a:cs typeface="Times New Roman" panose="02020603050405020304" pitchFamily="18" charset="0"/>
                        </a:rPr>
                        <a:t>MDNM(32)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b="1" dirty="0">
                          <a:solidFill>
                            <a:srgbClr val="232B36"/>
                          </a:solidFill>
                          <a:latin typeface="Times New Roman" panose="02020603050405020304" pitchFamily="18" charset="0"/>
                          <a:cs typeface="Times New Roman" panose="02020603050405020304" pitchFamily="18" charset="0"/>
                        </a:rPr>
                        <a:t>8</a:t>
                      </a:r>
                      <a:endParaRPr lang="zh-CN" altLang="en-US" b="1"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04803134"/>
                  </a:ext>
                </a:extLst>
              </a:tr>
              <a:tr h="456078">
                <a:tc>
                  <a:txBody>
                    <a:bodyPr/>
                    <a:lstStyle/>
                    <a:p>
                      <a:pPr algn="ctr"/>
                      <a:r>
                        <a:rPr lang="en-US" altLang="zh-CN" dirty="0">
                          <a:solidFill>
                            <a:srgbClr val="232B36"/>
                          </a:solidFill>
                          <a:latin typeface="Times New Roman" panose="02020603050405020304" pitchFamily="18" charset="0"/>
                          <a:cs typeface="Times New Roman" panose="02020603050405020304" pitchFamily="18" charset="0"/>
                        </a:rPr>
                        <a:t>MLP(32)</a:t>
                      </a:r>
                      <a:endParaRPr lang="zh-CN" altLang="en-US"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dirty="0">
                          <a:solidFill>
                            <a:srgbClr val="232B36"/>
                          </a:solidFill>
                          <a:latin typeface="Times New Roman" panose="02020603050405020304" pitchFamily="18" charset="0"/>
                          <a:cs typeface="Times New Roman" panose="02020603050405020304" pitchFamily="18" charset="0"/>
                        </a:rPr>
                        <a:t>1</a:t>
                      </a:r>
                      <a:endParaRPr lang="zh-CN" altLang="en-US"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554443706"/>
                  </a:ext>
                </a:extLst>
              </a:tr>
              <a:tr h="456078">
                <a:tc>
                  <a:txBody>
                    <a:bodyPr/>
                    <a:lstStyle/>
                    <a:p>
                      <a:pPr algn="ctr"/>
                      <a:r>
                        <a:rPr lang="en-US" altLang="zh-CN" dirty="0">
                          <a:solidFill>
                            <a:srgbClr val="232B36"/>
                          </a:solidFill>
                          <a:latin typeface="Times New Roman" panose="02020603050405020304" pitchFamily="18" charset="0"/>
                          <a:cs typeface="Times New Roman" panose="02020603050405020304" pitchFamily="18" charset="0"/>
                        </a:rPr>
                        <a:t>MLP(64)</a:t>
                      </a:r>
                      <a:endParaRPr lang="zh-CN" altLang="en-US"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dirty="0">
                          <a:solidFill>
                            <a:srgbClr val="232B36"/>
                          </a:solidFill>
                          <a:latin typeface="Times New Roman" panose="02020603050405020304" pitchFamily="18" charset="0"/>
                          <a:cs typeface="Times New Roman" panose="02020603050405020304" pitchFamily="18" charset="0"/>
                        </a:rPr>
                        <a:t>1</a:t>
                      </a:r>
                      <a:endParaRPr lang="zh-CN" altLang="en-US"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47330403"/>
                  </a:ext>
                </a:extLst>
              </a:tr>
              <a:tr h="456078">
                <a:tc>
                  <a:txBody>
                    <a:bodyPr/>
                    <a:lstStyle/>
                    <a:p>
                      <a:pPr algn="ctr"/>
                      <a:r>
                        <a:rPr lang="en-US" altLang="zh-CN" dirty="0">
                          <a:solidFill>
                            <a:srgbClr val="232B36"/>
                          </a:solidFill>
                          <a:latin typeface="Times New Roman" panose="02020603050405020304" pitchFamily="18" charset="0"/>
                          <a:cs typeface="Times New Roman" panose="02020603050405020304" pitchFamily="18" charset="0"/>
                        </a:rPr>
                        <a:t>DNM-M(BP)</a:t>
                      </a:r>
                      <a:endParaRPr lang="zh-CN" altLang="en-US"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dirty="0">
                          <a:solidFill>
                            <a:srgbClr val="232B36"/>
                          </a:solidFill>
                          <a:latin typeface="Times New Roman" panose="02020603050405020304" pitchFamily="18" charset="0"/>
                          <a:cs typeface="Times New Roman" panose="02020603050405020304" pitchFamily="18" charset="0"/>
                        </a:rPr>
                        <a:t>2</a:t>
                      </a:r>
                      <a:endParaRPr lang="zh-CN" altLang="en-US"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703216532"/>
                  </a:ext>
                </a:extLst>
              </a:tr>
              <a:tr h="456078">
                <a:tc>
                  <a:txBody>
                    <a:bodyPr/>
                    <a:lstStyle/>
                    <a:p>
                      <a:pPr algn="ctr"/>
                      <a:r>
                        <a:rPr lang="en-US" altLang="zh-CN" dirty="0">
                          <a:solidFill>
                            <a:srgbClr val="232B36"/>
                          </a:solidFill>
                          <a:latin typeface="Times New Roman" panose="02020603050405020304" pitchFamily="18" charset="0"/>
                          <a:cs typeface="Times New Roman" panose="02020603050405020304" pitchFamily="18" charset="0"/>
                        </a:rPr>
                        <a:t>DNM(DE)</a:t>
                      </a:r>
                      <a:endParaRPr lang="zh-CN" altLang="en-US"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dirty="0">
                          <a:solidFill>
                            <a:srgbClr val="232B36"/>
                          </a:solidFill>
                          <a:latin typeface="Times New Roman" panose="02020603050405020304" pitchFamily="18" charset="0"/>
                          <a:cs typeface="Times New Roman" panose="02020603050405020304" pitchFamily="18" charset="0"/>
                        </a:rPr>
                        <a:t>1</a:t>
                      </a:r>
                      <a:endParaRPr lang="zh-CN" altLang="en-US" dirty="0">
                        <a:solidFill>
                          <a:srgbClr val="232B36"/>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862501930"/>
                  </a:ext>
                </a:extLst>
              </a:tr>
            </a:tbl>
          </a:graphicData>
        </a:graphic>
      </p:graphicFrame>
      <p:cxnSp>
        <p:nvCxnSpPr>
          <p:cNvPr id="14" name="直接连接符 13">
            <a:extLst>
              <a:ext uri="{FF2B5EF4-FFF2-40B4-BE49-F238E27FC236}">
                <a16:creationId xmlns:a16="http://schemas.microsoft.com/office/drawing/2014/main" id="{0316990D-A116-2209-F3E9-9B8B65DC6B11}"/>
              </a:ext>
            </a:extLst>
          </p:cNvPr>
          <p:cNvCxnSpPr>
            <a:cxnSpLocks/>
          </p:cNvCxnSpPr>
          <p:nvPr/>
        </p:nvCxnSpPr>
        <p:spPr>
          <a:xfrm>
            <a:off x="9176258" y="1281723"/>
            <a:ext cx="0" cy="5257189"/>
          </a:xfrm>
          <a:prstGeom prst="line">
            <a:avLst/>
          </a:prstGeom>
          <a:ln w="28575">
            <a:solidFill>
              <a:srgbClr val="333F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859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0ED0545-C7E5-F170-C603-FE3B7E23B653}"/>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pic>
        <p:nvPicPr>
          <p:cNvPr id="8" name="图片 7">
            <a:extLst>
              <a:ext uri="{FF2B5EF4-FFF2-40B4-BE49-F238E27FC236}">
                <a16:creationId xmlns:a16="http://schemas.microsoft.com/office/drawing/2014/main" id="{08FE7B15-312D-77FE-F134-5374FDC61C25}"/>
              </a:ext>
            </a:extLst>
          </p:cNvPr>
          <p:cNvPicPr>
            <a:picLocks noChangeAspect="1"/>
          </p:cNvPicPr>
          <p:nvPr/>
        </p:nvPicPr>
        <p:blipFill>
          <a:blip r:embed="rId3"/>
          <a:stretch>
            <a:fillRect/>
          </a:stretch>
        </p:blipFill>
        <p:spPr>
          <a:xfrm>
            <a:off x="6160305" y="982412"/>
            <a:ext cx="5918242" cy="5883565"/>
          </a:xfrm>
          <a:prstGeom prst="rect">
            <a:avLst/>
          </a:prstGeom>
        </p:spPr>
      </p:pic>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4.2</a:t>
            </a: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Dendritic Deep Residual Network</a:t>
            </a:r>
          </a:p>
        </p:txBody>
      </p:sp>
      <p:sp>
        <p:nvSpPr>
          <p:cNvPr id="2" name="矩形 1">
            <a:extLst>
              <a:ext uri="{FF2B5EF4-FFF2-40B4-BE49-F238E27FC236}">
                <a16:creationId xmlns:a16="http://schemas.microsoft.com/office/drawing/2014/main" id="{5CD6F40F-4747-4B74-B841-E0FCCB68B177}"/>
              </a:ext>
            </a:extLst>
          </p:cNvPr>
          <p:cNvSpPr/>
          <p:nvPr/>
        </p:nvSpPr>
        <p:spPr>
          <a:xfrm>
            <a:off x="416663" y="1308758"/>
            <a:ext cx="5679337" cy="5047592"/>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In previous research, there have been experiments using CNNs as information extractors and a DNM as classifier. </a:t>
            </a:r>
          </a:p>
          <a:p>
            <a:endParaRPr lang="en-US" altLang="ja-JP" sz="2800" dirty="0">
              <a:latin typeface="Times New Roman" panose="02020603050405020304" pitchFamily="18" charset="0"/>
              <a:cs typeface="Times New Roman" panose="02020603050405020304" pitchFamily="18" charset="0"/>
            </a:endParaRPr>
          </a:p>
          <a:p>
            <a:r>
              <a:rPr lang="en-US" altLang="ja-JP" sz="2800" dirty="0">
                <a:latin typeface="Times New Roman" panose="02020603050405020304" pitchFamily="18" charset="0"/>
                <a:cs typeface="Times New Roman" panose="02020603050405020304" pitchFamily="18" charset="0"/>
              </a:rPr>
              <a:t>We take further on this basis and propose the </a:t>
            </a:r>
            <a:r>
              <a:rPr lang="en-US" altLang="ja-JP" sz="2800" b="1" dirty="0">
                <a:latin typeface="Times New Roman" panose="02020603050405020304" pitchFamily="18" charset="0"/>
                <a:cs typeface="Times New Roman" panose="02020603050405020304" pitchFamily="18" charset="0"/>
              </a:rPr>
              <a:t>Dendritic Deep Residual Network (</a:t>
            </a:r>
            <a:r>
              <a:rPr lang="en-US" altLang="ja-JP" sz="2800" b="1" dirty="0" err="1">
                <a:latin typeface="Times New Roman" panose="02020603050405020304" pitchFamily="18" charset="0"/>
                <a:cs typeface="Times New Roman" panose="02020603050405020304" pitchFamily="18" charset="0"/>
              </a:rPr>
              <a:t>DResNet</a:t>
            </a:r>
            <a:r>
              <a:rPr lang="en-US" altLang="ja-JP" sz="2800" b="1"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using </a:t>
            </a:r>
            <a:r>
              <a:rPr lang="en-US" altLang="ja-JP" sz="2800" dirty="0" err="1">
                <a:latin typeface="Times New Roman" panose="02020603050405020304" pitchFamily="18" charset="0"/>
                <a:cs typeface="Times New Roman" panose="02020603050405020304" pitchFamily="18" charset="0"/>
              </a:rPr>
              <a:t>ResNet</a:t>
            </a:r>
            <a:r>
              <a:rPr lang="en-US" altLang="ja-JP" sz="2800" dirty="0">
                <a:latin typeface="Times New Roman" panose="02020603050405020304" pitchFamily="18" charset="0"/>
                <a:cs typeface="Times New Roman" panose="02020603050405020304" pitchFamily="18" charset="0"/>
              </a:rPr>
              <a:t> as the information extractor and DNM units as the classifier. </a:t>
            </a:r>
            <a:endParaRPr lang="ja-JP" altLang="en-US" sz="28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18</a:t>
            </a:fld>
            <a:endParaRPr kumimoji="1" lang="ja-JP" altLang="en-US"/>
          </a:p>
        </p:txBody>
      </p:sp>
    </p:spTree>
    <p:extLst>
      <p:ext uri="{BB962C8B-B14F-4D97-AF65-F5344CB8AC3E}">
        <p14:creationId xmlns:p14="http://schemas.microsoft.com/office/powerpoint/2010/main" val="1191936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979586-2BC5-3EE1-C358-84F59B8EB98D}"/>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4.2</a:t>
            </a: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Dendritic Deep Residual Network</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19</a:t>
            </a:fld>
            <a:endParaRPr kumimoji="1" lang="ja-JP" altLang="en-US"/>
          </a:p>
        </p:txBody>
      </p:sp>
      <p:sp>
        <p:nvSpPr>
          <p:cNvPr id="9" name="矩形: 圆角 8">
            <a:extLst>
              <a:ext uri="{FF2B5EF4-FFF2-40B4-BE49-F238E27FC236}">
                <a16:creationId xmlns:a16="http://schemas.microsoft.com/office/drawing/2014/main" id="{51299FE3-B913-1470-A1FD-7F699F133752}"/>
              </a:ext>
            </a:extLst>
          </p:cNvPr>
          <p:cNvSpPr/>
          <p:nvPr/>
        </p:nvSpPr>
        <p:spPr>
          <a:xfrm>
            <a:off x="2214568" y="2223283"/>
            <a:ext cx="3551803"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C142F73-08DA-A08A-76D6-8EB532135AF5}"/>
              </a:ext>
            </a:extLst>
          </p:cNvPr>
          <p:cNvSpPr/>
          <p:nvPr/>
        </p:nvSpPr>
        <p:spPr>
          <a:xfrm>
            <a:off x="2219870" y="3443671"/>
            <a:ext cx="3546500"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6AA24E92-352F-BBBE-85CD-0450CCDE45AF}"/>
              </a:ext>
            </a:extLst>
          </p:cNvPr>
          <p:cNvSpPr/>
          <p:nvPr/>
        </p:nvSpPr>
        <p:spPr>
          <a:xfrm>
            <a:off x="2218689" y="2850623"/>
            <a:ext cx="3547681"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0419745F-0AA7-44FC-E811-98BB9C667099}"/>
              </a:ext>
            </a:extLst>
          </p:cNvPr>
          <p:cNvSpPr/>
          <p:nvPr/>
        </p:nvSpPr>
        <p:spPr>
          <a:xfrm>
            <a:off x="2213939" y="4243105"/>
            <a:ext cx="3546500" cy="509972"/>
          </a:xfrm>
          <a:prstGeom prst="roundRect">
            <a:avLst/>
          </a:prstGeom>
          <a:solidFill>
            <a:srgbClr val="F6C445">
              <a:alpha val="44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CE2C222-884F-7A32-9330-C648F593F4F8}"/>
              </a:ext>
            </a:extLst>
          </p:cNvPr>
          <p:cNvSpPr/>
          <p:nvPr/>
        </p:nvSpPr>
        <p:spPr>
          <a:xfrm>
            <a:off x="1944856" y="2139899"/>
            <a:ext cx="8027274" cy="2711843"/>
          </a:xfrm>
          <a:prstGeom prst="rect">
            <a:avLst/>
          </a:prstGeom>
          <a:solidFill>
            <a:schemeClr val="bg1">
              <a:lumMod val="85000"/>
              <a:alpha val="0"/>
            </a:schemeClr>
          </a:solidFill>
          <a:ln w="444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15" name="直接箭头连接符 14">
            <a:extLst>
              <a:ext uri="{FF2B5EF4-FFF2-40B4-BE49-F238E27FC236}">
                <a16:creationId xmlns:a16="http://schemas.microsoft.com/office/drawing/2014/main" id="{FD213C8C-9BCB-7217-5412-10BCB8EABAD2}"/>
              </a:ext>
            </a:extLst>
          </p:cNvPr>
          <p:cNvCxnSpPr>
            <a:cxnSpLocks/>
          </p:cNvCxnSpPr>
          <p:nvPr/>
        </p:nvCxnSpPr>
        <p:spPr>
          <a:xfrm flipV="1">
            <a:off x="2513469" y="1751848"/>
            <a:ext cx="0" cy="2855963"/>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536DE98-E389-E327-6304-1C84CDE762D0}"/>
              </a:ext>
            </a:extLst>
          </p:cNvPr>
          <p:cNvCxnSpPr>
            <a:cxnSpLocks/>
          </p:cNvCxnSpPr>
          <p:nvPr/>
        </p:nvCxnSpPr>
        <p:spPr>
          <a:xfrm flipV="1">
            <a:off x="3322902" y="1711150"/>
            <a:ext cx="0" cy="2896661"/>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62E1516-A52E-C3AB-97A0-48E13278B35E}"/>
              </a:ext>
            </a:extLst>
          </p:cNvPr>
          <p:cNvCxnSpPr>
            <a:cxnSpLocks/>
          </p:cNvCxnSpPr>
          <p:nvPr/>
        </p:nvCxnSpPr>
        <p:spPr>
          <a:xfrm flipH="1" flipV="1">
            <a:off x="4133589" y="1711150"/>
            <a:ext cx="3691" cy="2896661"/>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2C68C97-A2D8-D366-C06C-BFED6256B11D}"/>
              </a:ext>
            </a:extLst>
          </p:cNvPr>
          <p:cNvCxnSpPr>
            <a:cxnSpLocks/>
          </p:cNvCxnSpPr>
          <p:nvPr/>
        </p:nvCxnSpPr>
        <p:spPr>
          <a:xfrm flipV="1">
            <a:off x="5343842" y="1711150"/>
            <a:ext cx="0" cy="2790297"/>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D21006F-6A8A-EE8C-591B-C6BE2923C66E}"/>
              </a:ext>
            </a:extLst>
          </p:cNvPr>
          <p:cNvCxnSpPr>
            <a:cxnSpLocks/>
          </p:cNvCxnSpPr>
          <p:nvPr/>
        </p:nvCxnSpPr>
        <p:spPr>
          <a:xfrm flipH="1">
            <a:off x="8103088" y="3402846"/>
            <a:ext cx="2384812"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立方体 18">
            <a:extLst>
              <a:ext uri="{FF2B5EF4-FFF2-40B4-BE49-F238E27FC236}">
                <a16:creationId xmlns:a16="http://schemas.microsoft.com/office/drawing/2014/main" id="{CF0C6993-33EF-B9C3-609B-607F8FA874A2}"/>
              </a:ext>
            </a:extLst>
          </p:cNvPr>
          <p:cNvSpPr/>
          <p:nvPr/>
        </p:nvSpPr>
        <p:spPr>
          <a:xfrm>
            <a:off x="2170446" y="1132540"/>
            <a:ext cx="3855216" cy="578610"/>
          </a:xfrm>
          <a:prstGeom prst="cube">
            <a:avLst/>
          </a:prstGeom>
          <a:solidFill>
            <a:srgbClr val="F2B096"/>
          </a:solidFill>
          <a:ln>
            <a:solidFill>
              <a:srgbClr val="E45F2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p>
        </p:txBody>
      </p:sp>
      <p:graphicFrame>
        <p:nvGraphicFramePr>
          <p:cNvPr id="20" name="表格 170">
            <a:extLst>
              <a:ext uri="{FF2B5EF4-FFF2-40B4-BE49-F238E27FC236}">
                <a16:creationId xmlns:a16="http://schemas.microsoft.com/office/drawing/2014/main" id="{57D74381-8247-2C22-56D7-F903870EA1AF}"/>
              </a:ext>
            </a:extLst>
          </p:cNvPr>
          <p:cNvGraphicFramePr>
            <a:graphicFrameLocks noGrp="1"/>
          </p:cNvGraphicFramePr>
          <p:nvPr>
            <p:extLst>
              <p:ext uri="{D42A27DB-BD31-4B8C-83A1-F6EECF244321}">
                <p14:modId xmlns:p14="http://schemas.microsoft.com/office/powerpoint/2010/main" val="2457693207"/>
              </p:ext>
            </p:extLst>
          </p:nvPr>
        </p:nvGraphicFramePr>
        <p:xfrm>
          <a:off x="2332676" y="1274664"/>
          <a:ext cx="3855212" cy="457218"/>
        </p:xfrm>
        <a:graphic>
          <a:graphicData uri="http://schemas.openxmlformats.org/drawingml/2006/table">
            <a:tbl>
              <a:tblPr firstRow="1" bandRow="1">
                <a:tableStyleId>{2D5ABB26-0587-4C30-8999-92F81FD0307C}</a:tableStyleId>
              </a:tblPr>
              <a:tblGrid>
                <a:gridCol w="963803">
                  <a:extLst>
                    <a:ext uri="{9D8B030D-6E8A-4147-A177-3AD203B41FA5}">
                      <a16:colId xmlns:a16="http://schemas.microsoft.com/office/drawing/2014/main" val="2055778200"/>
                    </a:ext>
                  </a:extLst>
                </a:gridCol>
                <a:gridCol w="963803">
                  <a:extLst>
                    <a:ext uri="{9D8B030D-6E8A-4147-A177-3AD203B41FA5}">
                      <a16:colId xmlns:a16="http://schemas.microsoft.com/office/drawing/2014/main" val="1016523357"/>
                    </a:ext>
                  </a:extLst>
                </a:gridCol>
                <a:gridCol w="963803">
                  <a:extLst>
                    <a:ext uri="{9D8B030D-6E8A-4147-A177-3AD203B41FA5}">
                      <a16:colId xmlns:a16="http://schemas.microsoft.com/office/drawing/2014/main" val="1738327767"/>
                    </a:ext>
                  </a:extLst>
                </a:gridCol>
                <a:gridCol w="963803">
                  <a:extLst>
                    <a:ext uri="{9D8B030D-6E8A-4147-A177-3AD203B41FA5}">
                      <a16:colId xmlns:a16="http://schemas.microsoft.com/office/drawing/2014/main" val="1388303328"/>
                    </a:ext>
                  </a:extLst>
                </a:gridCol>
              </a:tblGrid>
              <a:tr h="457218">
                <a:tc>
                  <a:txBody>
                    <a:bodyPr/>
                    <a:lstStyle/>
                    <a:p>
                      <a:r>
                        <a:rPr kumimoji="1" lang="en-US" altLang="ja-JP" sz="2400" i="1" dirty="0">
                          <a:latin typeface="Times New Roman" panose="02020603050405020304" pitchFamily="18" charset="0"/>
                          <a:cs typeface="Times New Roman" panose="02020603050405020304" pitchFamily="18" charset="0"/>
                        </a:rPr>
                        <a:t>X</a:t>
                      </a:r>
                      <a:r>
                        <a:rPr kumimoji="1" lang="en-US" altLang="ja-JP" sz="2400" i="1" baseline="-25000" dirty="0">
                          <a:latin typeface="Times New Roman" panose="02020603050405020304" pitchFamily="18" charset="0"/>
                          <a:cs typeface="Times New Roman" panose="02020603050405020304" pitchFamily="18" charset="0"/>
                        </a:rPr>
                        <a:t>1</a:t>
                      </a:r>
                      <a:endParaRPr kumimoji="1" lang="ja-JP" altLang="en-US" sz="2400" i="1" baseline="-25000" dirty="0">
                        <a:latin typeface="Times New Roman" panose="02020603050405020304" pitchFamily="18" charset="0"/>
                        <a:cs typeface="Times New Roman" panose="02020603050405020304" pitchFamily="18" charset="0"/>
                      </a:endParaRPr>
                    </a:p>
                  </a:txBody>
                  <a:tcPr>
                    <a:noFill/>
                  </a:tcPr>
                </a:tc>
                <a:tc>
                  <a:txBody>
                    <a:bodyPr/>
                    <a:lstStyle/>
                    <a:p>
                      <a:pPr marL="0" marR="0" lvl="0" indent="0" algn="l" defTabSz="2159996" rtl="0" eaLnBrk="1" fontAlgn="auto" latinLnBrk="0" hangingPunct="1">
                        <a:lnSpc>
                          <a:spcPct val="100000"/>
                        </a:lnSpc>
                        <a:spcBef>
                          <a:spcPts val="0"/>
                        </a:spcBef>
                        <a:spcAft>
                          <a:spcPts val="0"/>
                        </a:spcAft>
                        <a:buClrTx/>
                        <a:buSzTx/>
                        <a:buFontTx/>
                        <a:buNone/>
                        <a:tabLst/>
                        <a:defRPr/>
                      </a:pPr>
                      <a:r>
                        <a:rPr kumimoji="1" lang="en-US" altLang="ja-JP" sz="2400" i="1">
                          <a:latin typeface="Times New Roman" panose="02020603050405020304" pitchFamily="18" charset="0"/>
                          <a:cs typeface="Times New Roman" panose="02020603050405020304" pitchFamily="18" charset="0"/>
                        </a:rPr>
                        <a:t>X</a:t>
                      </a:r>
                      <a:r>
                        <a:rPr kumimoji="1" lang="en-US" altLang="ja-JP" sz="2400" i="1" baseline="-25000">
                          <a:latin typeface="Times New Roman" panose="02020603050405020304" pitchFamily="18" charset="0"/>
                          <a:cs typeface="Times New Roman" panose="02020603050405020304" pitchFamily="18" charset="0"/>
                        </a:rPr>
                        <a:t>2</a:t>
                      </a:r>
                      <a:endParaRPr kumimoji="1" lang="ja-JP" altLang="en-US" sz="2400" i="1" baseline="-25000">
                        <a:latin typeface="Times New Roman" panose="02020603050405020304" pitchFamily="18" charset="0"/>
                        <a:cs typeface="Times New Roman" panose="02020603050405020304" pitchFamily="18" charset="0"/>
                      </a:endParaRPr>
                    </a:p>
                  </a:txBody>
                  <a:tcPr>
                    <a:noFill/>
                  </a:tcPr>
                </a:tc>
                <a:tc>
                  <a:txBody>
                    <a:bodyPr/>
                    <a:lstStyle/>
                    <a:p>
                      <a:pPr marL="0" marR="0" lvl="0" indent="0" algn="l" defTabSz="2159996" rtl="0" eaLnBrk="1" fontAlgn="auto" latinLnBrk="0" hangingPunct="1">
                        <a:lnSpc>
                          <a:spcPct val="100000"/>
                        </a:lnSpc>
                        <a:spcBef>
                          <a:spcPts val="0"/>
                        </a:spcBef>
                        <a:spcAft>
                          <a:spcPts val="0"/>
                        </a:spcAft>
                        <a:buClrTx/>
                        <a:buSzTx/>
                        <a:buFontTx/>
                        <a:buNone/>
                        <a:tabLst/>
                        <a:defRPr/>
                      </a:pPr>
                      <a:r>
                        <a:rPr kumimoji="1" lang="en-US" altLang="ja-JP" sz="2400" i="1">
                          <a:latin typeface="Times New Roman" panose="02020603050405020304" pitchFamily="18" charset="0"/>
                          <a:cs typeface="Times New Roman" panose="02020603050405020304" pitchFamily="18" charset="0"/>
                        </a:rPr>
                        <a:t>X</a:t>
                      </a:r>
                      <a:r>
                        <a:rPr kumimoji="1" lang="en-US" altLang="ja-JP" sz="2400" i="1" baseline="-25000">
                          <a:latin typeface="Times New Roman" panose="02020603050405020304" pitchFamily="18" charset="0"/>
                          <a:cs typeface="Times New Roman" panose="02020603050405020304" pitchFamily="18" charset="0"/>
                        </a:rPr>
                        <a:t>3</a:t>
                      </a:r>
                      <a:endParaRPr kumimoji="1" lang="ja-JP" altLang="en-US" sz="2400" i="1" baseline="-25000">
                        <a:latin typeface="Times New Roman" panose="02020603050405020304" pitchFamily="18" charset="0"/>
                        <a:cs typeface="Times New Roman" panose="02020603050405020304" pitchFamily="18" charset="0"/>
                      </a:endParaRPr>
                    </a:p>
                  </a:txBody>
                  <a:tcPr>
                    <a:noFill/>
                  </a:tcPr>
                </a:tc>
                <a:tc>
                  <a:txBody>
                    <a:bodyPr/>
                    <a:lstStyle/>
                    <a:p>
                      <a:pPr marL="0" marR="0" lvl="0" indent="0" algn="l" defTabSz="2159996" rtl="0" eaLnBrk="1" fontAlgn="auto" latinLnBrk="0" hangingPunct="1">
                        <a:lnSpc>
                          <a:spcPct val="100000"/>
                        </a:lnSpc>
                        <a:spcBef>
                          <a:spcPts val="0"/>
                        </a:spcBef>
                        <a:spcAft>
                          <a:spcPts val="0"/>
                        </a:spcAft>
                        <a:buClrTx/>
                        <a:buSzTx/>
                        <a:buFontTx/>
                        <a:buNone/>
                        <a:tabLst/>
                        <a:defRPr/>
                      </a:pPr>
                      <a:r>
                        <a:rPr kumimoji="1" lang="en-US" altLang="ja-JP" sz="2400" i="1" dirty="0">
                          <a:latin typeface="Times New Roman" panose="02020603050405020304" pitchFamily="18" charset="0"/>
                          <a:cs typeface="Times New Roman" panose="02020603050405020304" pitchFamily="18" charset="0"/>
                        </a:rPr>
                        <a:t>X</a:t>
                      </a:r>
                      <a:r>
                        <a:rPr kumimoji="1" lang="en-US" altLang="ja-JP" sz="2400" i="1" baseline="-25000" dirty="0">
                          <a:latin typeface="Times New Roman" panose="02020603050405020304" pitchFamily="18" charset="0"/>
                          <a:cs typeface="Times New Roman" panose="02020603050405020304" pitchFamily="18" charset="0"/>
                        </a:rPr>
                        <a:t>N</a:t>
                      </a:r>
                      <a:endParaRPr kumimoji="1" lang="ja-JP" altLang="en-US" sz="2400" i="1" baseline="-250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321393204"/>
                  </a:ext>
                </a:extLst>
              </a:tr>
            </a:tbl>
          </a:graphicData>
        </a:graphic>
      </p:graphicFrame>
      <p:sp>
        <p:nvSpPr>
          <p:cNvPr id="21" name="文本框 20">
            <a:extLst>
              <a:ext uri="{FF2B5EF4-FFF2-40B4-BE49-F238E27FC236}">
                <a16:creationId xmlns:a16="http://schemas.microsoft.com/office/drawing/2014/main" id="{5A671FDC-1B96-E548-61D9-4BA418D3E86E}"/>
              </a:ext>
            </a:extLst>
          </p:cNvPr>
          <p:cNvSpPr txBox="1"/>
          <p:nvPr/>
        </p:nvSpPr>
        <p:spPr>
          <a:xfrm>
            <a:off x="630971" y="2247539"/>
            <a:ext cx="1228652"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Dendritic 1</a:t>
            </a:r>
            <a:endParaRPr kumimoji="1" lang="ja-JP"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B1A7F42B-E888-3D2A-E200-9387E061D81F}"/>
              </a:ext>
            </a:extLst>
          </p:cNvPr>
          <p:cNvSpPr txBox="1"/>
          <p:nvPr/>
        </p:nvSpPr>
        <p:spPr>
          <a:xfrm>
            <a:off x="630551" y="2871091"/>
            <a:ext cx="1228652" cy="369332"/>
          </a:xfrm>
          <a:prstGeom prst="rect">
            <a:avLst/>
          </a:prstGeom>
          <a:noFill/>
        </p:spPr>
        <p:txBody>
          <a:bodyPr wrap="square" rtlCol="0">
            <a:spAutoFit/>
          </a:bodyPr>
          <a:lstStyle/>
          <a:p>
            <a:r>
              <a:rPr kumimoji="1" lang="en-US" altLang="zh-CN">
                <a:latin typeface="Times New Roman" panose="02020603050405020304" pitchFamily="18" charset="0"/>
                <a:cs typeface="Times New Roman" panose="02020603050405020304" pitchFamily="18" charset="0"/>
              </a:rPr>
              <a:t>Dendritic 2</a:t>
            </a:r>
            <a:endParaRPr kumimoji="1" lang="ja-JP" altLang="en-US">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14D5E52E-55B2-ED9A-2291-774521398485}"/>
              </a:ext>
            </a:extLst>
          </p:cNvPr>
          <p:cNvSpPr txBox="1"/>
          <p:nvPr/>
        </p:nvSpPr>
        <p:spPr>
          <a:xfrm>
            <a:off x="630551" y="3555410"/>
            <a:ext cx="1228652" cy="369332"/>
          </a:xfrm>
          <a:prstGeom prst="rect">
            <a:avLst/>
          </a:prstGeom>
          <a:noFill/>
        </p:spPr>
        <p:txBody>
          <a:bodyPr wrap="square" rtlCol="0">
            <a:spAutoFit/>
          </a:bodyPr>
          <a:lstStyle/>
          <a:p>
            <a:r>
              <a:rPr kumimoji="1" lang="en-US" altLang="zh-CN">
                <a:latin typeface="Times New Roman" panose="02020603050405020304" pitchFamily="18" charset="0"/>
                <a:cs typeface="Times New Roman" panose="02020603050405020304" pitchFamily="18" charset="0"/>
              </a:rPr>
              <a:t>Dendritic 3</a:t>
            </a:r>
            <a:endParaRPr kumimoji="1" lang="ja-JP" altLang="en-US">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33C42C1F-F51A-3C2D-764F-844E00E568A3}"/>
              </a:ext>
            </a:extLst>
          </p:cNvPr>
          <p:cNvSpPr txBox="1"/>
          <p:nvPr/>
        </p:nvSpPr>
        <p:spPr>
          <a:xfrm>
            <a:off x="636475" y="4311131"/>
            <a:ext cx="1332917" cy="369332"/>
          </a:xfrm>
          <a:prstGeom prst="rect">
            <a:avLst/>
          </a:prstGeom>
          <a:noFill/>
        </p:spPr>
        <p:txBody>
          <a:bodyPr wrap="square" rtlCol="0">
            <a:spAutoFit/>
          </a:bodyPr>
          <a:lstStyle/>
          <a:p>
            <a:r>
              <a:rPr kumimoji="1" lang="en-US" altLang="zh-CN">
                <a:latin typeface="Times New Roman" panose="02020603050405020304" pitchFamily="18" charset="0"/>
                <a:cs typeface="Times New Roman" panose="02020603050405020304" pitchFamily="18" charset="0"/>
              </a:rPr>
              <a:t>Dendritic M</a:t>
            </a:r>
            <a:endParaRPr kumimoji="1" lang="ja-JP" altLang="en-US">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A841CDD5-3495-B685-5A30-55A7314DF380}"/>
              </a:ext>
            </a:extLst>
          </p:cNvPr>
          <p:cNvCxnSpPr>
            <a:cxnSpLocks/>
          </p:cNvCxnSpPr>
          <p:nvPr/>
        </p:nvCxnSpPr>
        <p:spPr>
          <a:xfrm flipH="1" flipV="1">
            <a:off x="1916811" y="2478964"/>
            <a:ext cx="4427381" cy="23057"/>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CCA1262-064C-28C9-A656-E1F96EC685E2}"/>
              </a:ext>
            </a:extLst>
          </p:cNvPr>
          <p:cNvCxnSpPr>
            <a:cxnSpLocks/>
          </p:cNvCxnSpPr>
          <p:nvPr/>
        </p:nvCxnSpPr>
        <p:spPr>
          <a:xfrm flipH="1">
            <a:off x="1916811" y="3077980"/>
            <a:ext cx="442738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2C8DF2B-7F63-FEB6-33C4-C85318B2F12B}"/>
              </a:ext>
            </a:extLst>
          </p:cNvPr>
          <p:cNvCxnSpPr>
            <a:cxnSpLocks/>
          </p:cNvCxnSpPr>
          <p:nvPr/>
        </p:nvCxnSpPr>
        <p:spPr>
          <a:xfrm flipH="1" flipV="1">
            <a:off x="1916812" y="3688299"/>
            <a:ext cx="4427380" cy="10613"/>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63E2598-C7CE-E483-7A08-5E3568E195A6}"/>
              </a:ext>
            </a:extLst>
          </p:cNvPr>
          <p:cNvCxnSpPr>
            <a:cxnSpLocks/>
          </p:cNvCxnSpPr>
          <p:nvPr/>
        </p:nvCxnSpPr>
        <p:spPr>
          <a:xfrm flipH="1">
            <a:off x="1916811" y="4501447"/>
            <a:ext cx="451481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 name="立方体 28">
            <a:extLst>
              <a:ext uri="{FF2B5EF4-FFF2-40B4-BE49-F238E27FC236}">
                <a16:creationId xmlns:a16="http://schemas.microsoft.com/office/drawing/2014/main" id="{F3C4B383-75B0-D811-832F-611503FB29A8}"/>
              </a:ext>
            </a:extLst>
          </p:cNvPr>
          <p:cNvSpPr/>
          <p:nvPr/>
        </p:nvSpPr>
        <p:spPr>
          <a:xfrm>
            <a:off x="6066254" y="2194909"/>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sp>
        <p:nvSpPr>
          <p:cNvPr id="30" name="立方体 29">
            <a:extLst>
              <a:ext uri="{FF2B5EF4-FFF2-40B4-BE49-F238E27FC236}">
                <a16:creationId xmlns:a16="http://schemas.microsoft.com/office/drawing/2014/main" id="{DA34DC47-C42C-10F3-8391-663546472966}"/>
              </a:ext>
            </a:extLst>
          </p:cNvPr>
          <p:cNvSpPr/>
          <p:nvPr/>
        </p:nvSpPr>
        <p:spPr>
          <a:xfrm>
            <a:off x="6066254" y="2799840"/>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sp>
        <p:nvSpPr>
          <p:cNvPr id="31" name="立方体 30">
            <a:extLst>
              <a:ext uri="{FF2B5EF4-FFF2-40B4-BE49-F238E27FC236}">
                <a16:creationId xmlns:a16="http://schemas.microsoft.com/office/drawing/2014/main" id="{1A43875A-6634-D89D-F582-3F2EC6C62E5F}"/>
              </a:ext>
            </a:extLst>
          </p:cNvPr>
          <p:cNvSpPr/>
          <p:nvPr/>
        </p:nvSpPr>
        <p:spPr>
          <a:xfrm>
            <a:off x="6066254" y="3404770"/>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sp>
        <p:nvSpPr>
          <p:cNvPr id="32" name="立方体 31">
            <a:extLst>
              <a:ext uri="{FF2B5EF4-FFF2-40B4-BE49-F238E27FC236}">
                <a16:creationId xmlns:a16="http://schemas.microsoft.com/office/drawing/2014/main" id="{0CF69B54-DD9D-61E6-25D7-BF7140C472A8}"/>
              </a:ext>
            </a:extLst>
          </p:cNvPr>
          <p:cNvSpPr/>
          <p:nvPr/>
        </p:nvSpPr>
        <p:spPr>
          <a:xfrm>
            <a:off x="6066253" y="4223045"/>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cxnSp>
        <p:nvCxnSpPr>
          <p:cNvPr id="33" name="直接箭头连接符 32">
            <a:extLst>
              <a:ext uri="{FF2B5EF4-FFF2-40B4-BE49-F238E27FC236}">
                <a16:creationId xmlns:a16="http://schemas.microsoft.com/office/drawing/2014/main" id="{62D55D92-C7FC-552E-6A9D-BAC7900E7B08}"/>
              </a:ext>
            </a:extLst>
          </p:cNvPr>
          <p:cNvCxnSpPr>
            <a:cxnSpLocks/>
            <a:stCxn id="34" idx="2"/>
            <a:endCxn id="29" idx="5"/>
          </p:cNvCxnSpPr>
          <p:nvPr/>
        </p:nvCxnSpPr>
        <p:spPr>
          <a:xfrm flipH="1" flipV="1">
            <a:off x="6695908" y="2430781"/>
            <a:ext cx="1292826" cy="98910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4" name="立方体 33">
            <a:extLst>
              <a:ext uri="{FF2B5EF4-FFF2-40B4-BE49-F238E27FC236}">
                <a16:creationId xmlns:a16="http://schemas.microsoft.com/office/drawing/2014/main" id="{5F2855CD-E1C6-EBE3-CA5F-87B85469923A}"/>
              </a:ext>
            </a:extLst>
          </p:cNvPr>
          <p:cNvSpPr/>
          <p:nvPr/>
        </p:nvSpPr>
        <p:spPr>
          <a:xfrm>
            <a:off x="7988734" y="3110238"/>
            <a:ext cx="629654" cy="545519"/>
          </a:xfrm>
          <a:prstGeom prst="cube">
            <a:avLst>
              <a:gd name="adj" fmla="val 13524"/>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a:latin typeface="Times New Roman" panose="02020603050405020304" pitchFamily="18" charset="0"/>
                <a:cs typeface="Times New Roman" panose="02020603050405020304" pitchFamily="18" charset="0"/>
              </a:rPr>
              <a:t>∑</a:t>
            </a:r>
          </a:p>
        </p:txBody>
      </p:sp>
      <p:cxnSp>
        <p:nvCxnSpPr>
          <p:cNvPr id="35" name="直接箭头连接符 34">
            <a:extLst>
              <a:ext uri="{FF2B5EF4-FFF2-40B4-BE49-F238E27FC236}">
                <a16:creationId xmlns:a16="http://schemas.microsoft.com/office/drawing/2014/main" id="{E3A63882-788E-C8A3-5D31-EC924C7DF162}"/>
              </a:ext>
            </a:extLst>
          </p:cNvPr>
          <p:cNvCxnSpPr>
            <a:cxnSpLocks/>
            <a:stCxn id="34" idx="2"/>
            <a:endCxn id="30" idx="5"/>
          </p:cNvCxnSpPr>
          <p:nvPr/>
        </p:nvCxnSpPr>
        <p:spPr>
          <a:xfrm flipH="1" flipV="1">
            <a:off x="6695908" y="3035712"/>
            <a:ext cx="1292826" cy="384173"/>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8D70319-19D3-9514-48BB-E909C5A422EE}"/>
              </a:ext>
            </a:extLst>
          </p:cNvPr>
          <p:cNvCxnSpPr>
            <a:cxnSpLocks/>
            <a:stCxn id="34" idx="2"/>
            <a:endCxn id="31" idx="5"/>
          </p:cNvCxnSpPr>
          <p:nvPr/>
        </p:nvCxnSpPr>
        <p:spPr>
          <a:xfrm flipH="1">
            <a:off x="6695908" y="3419885"/>
            <a:ext cx="1292826" cy="220757"/>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E6A229D0-E2F4-9917-9B26-FD0177295642}"/>
              </a:ext>
            </a:extLst>
          </p:cNvPr>
          <p:cNvCxnSpPr>
            <a:cxnSpLocks/>
            <a:stCxn id="34" idx="2"/>
            <a:endCxn id="32" idx="5"/>
          </p:cNvCxnSpPr>
          <p:nvPr/>
        </p:nvCxnSpPr>
        <p:spPr>
          <a:xfrm flipH="1">
            <a:off x="6695907" y="3419885"/>
            <a:ext cx="1292827" cy="1039032"/>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FA3B05BE-3F2B-B490-A033-A8BA5DCD63F8}"/>
              </a:ext>
            </a:extLst>
          </p:cNvPr>
          <p:cNvSpPr txBox="1"/>
          <p:nvPr/>
        </p:nvSpPr>
        <p:spPr>
          <a:xfrm>
            <a:off x="4517524" y="2101372"/>
            <a:ext cx="360680" cy="369332"/>
          </a:xfrm>
          <a:prstGeom prst="rect">
            <a:avLst/>
          </a:prstGeom>
          <a:noFill/>
        </p:spPr>
        <p:txBody>
          <a:bodyPr wrap="square" rtlCol="0">
            <a:spAutoFit/>
          </a:bodyPr>
          <a:lstStyle/>
          <a:p>
            <a:r>
              <a:rPr kumimoji="1" lang="en-US" altLang="ja-JP">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3D480C67-7A2F-944C-7848-DC8A133460EB}"/>
              </a:ext>
            </a:extLst>
          </p:cNvPr>
          <p:cNvSpPr txBox="1"/>
          <p:nvPr/>
        </p:nvSpPr>
        <p:spPr>
          <a:xfrm rot="5400000">
            <a:off x="5356636" y="3920418"/>
            <a:ext cx="360680" cy="369332"/>
          </a:xfrm>
          <a:prstGeom prst="rect">
            <a:avLst/>
          </a:prstGeom>
          <a:noFill/>
        </p:spPr>
        <p:txBody>
          <a:bodyPr wrap="square" rtlCol="0">
            <a:spAutoFit/>
          </a:bodyPr>
          <a:lstStyle/>
          <a:p>
            <a:r>
              <a:rPr kumimoji="1" lang="en-US" altLang="ja-JP">
                <a:latin typeface="Times New Roman" panose="02020603050405020304" pitchFamily="18" charset="0"/>
                <a:cs typeface="Times New Roman" panose="02020603050405020304" pitchFamily="18" charset="0"/>
              </a:rPr>
              <a:t>…</a:t>
            </a:r>
            <a:endParaRPr kumimoji="1" lang="ja-JP" altLang="en-US">
              <a:latin typeface="Times New Roman" panose="02020603050405020304" pitchFamily="18" charset="0"/>
              <a:cs typeface="Times New Roman" panose="02020603050405020304" pitchFamily="18" charset="0"/>
            </a:endParaRPr>
          </a:p>
        </p:txBody>
      </p:sp>
      <p:sp>
        <p:nvSpPr>
          <p:cNvPr id="41" name="椭圆 40">
            <a:extLst>
              <a:ext uri="{FF2B5EF4-FFF2-40B4-BE49-F238E27FC236}">
                <a16:creationId xmlns:a16="http://schemas.microsoft.com/office/drawing/2014/main" id="{70D6E201-4167-8067-57E6-8749DB629A99}"/>
              </a:ext>
            </a:extLst>
          </p:cNvPr>
          <p:cNvSpPr/>
          <p:nvPr/>
        </p:nvSpPr>
        <p:spPr>
          <a:xfrm>
            <a:off x="2299337" y="2256437"/>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B4888D55-0B0C-EF6B-D610-2D0D23605EF9}"/>
              </a:ext>
            </a:extLst>
          </p:cNvPr>
          <p:cNvCxnSpPr>
            <a:cxnSpLocks/>
          </p:cNvCxnSpPr>
          <p:nvPr/>
        </p:nvCxnSpPr>
        <p:spPr>
          <a:xfrm>
            <a:off x="2334274" y="2571849"/>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43" name="直接连接符 42">
            <a:extLst>
              <a:ext uri="{FF2B5EF4-FFF2-40B4-BE49-F238E27FC236}">
                <a16:creationId xmlns:a16="http://schemas.microsoft.com/office/drawing/2014/main" id="{47587306-E4B4-A4F8-3669-7E86C4C40341}"/>
              </a:ext>
            </a:extLst>
          </p:cNvPr>
          <p:cNvCxnSpPr>
            <a:cxnSpLocks/>
            <a:stCxn id="41" idx="4"/>
            <a:endCxn id="41" idx="0"/>
          </p:cNvCxnSpPr>
          <p:nvPr/>
        </p:nvCxnSpPr>
        <p:spPr>
          <a:xfrm flipV="1">
            <a:off x="2513469" y="2256437"/>
            <a:ext cx="0" cy="428264"/>
          </a:xfrm>
          <a:prstGeom prst="line">
            <a:avLst/>
          </a:prstGeom>
        </p:spPr>
        <p:style>
          <a:lnRef idx="3">
            <a:schemeClr val="dk1"/>
          </a:lnRef>
          <a:fillRef idx="0">
            <a:schemeClr val="dk1"/>
          </a:fillRef>
          <a:effectRef idx="2">
            <a:schemeClr val="dk1"/>
          </a:effectRef>
          <a:fontRef idx="minor">
            <a:schemeClr val="tx1"/>
          </a:fontRef>
        </p:style>
      </p:cxnSp>
      <p:sp>
        <p:nvSpPr>
          <p:cNvPr id="44" name="任意多边形: 形状 43">
            <a:extLst>
              <a:ext uri="{FF2B5EF4-FFF2-40B4-BE49-F238E27FC236}">
                <a16:creationId xmlns:a16="http://schemas.microsoft.com/office/drawing/2014/main" id="{8BE43516-0C28-C7CC-2505-36B44E3B7D0A}"/>
              </a:ext>
            </a:extLst>
          </p:cNvPr>
          <p:cNvSpPr/>
          <p:nvPr/>
        </p:nvSpPr>
        <p:spPr>
          <a:xfrm>
            <a:off x="2353137" y="2352636"/>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5" name="椭圆 44">
            <a:extLst>
              <a:ext uri="{FF2B5EF4-FFF2-40B4-BE49-F238E27FC236}">
                <a16:creationId xmlns:a16="http://schemas.microsoft.com/office/drawing/2014/main" id="{832798F1-46B9-D79E-0BAA-A4F974391FE2}"/>
              </a:ext>
            </a:extLst>
          </p:cNvPr>
          <p:cNvSpPr/>
          <p:nvPr/>
        </p:nvSpPr>
        <p:spPr>
          <a:xfrm>
            <a:off x="3108770" y="2262926"/>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63F1CF93-BC24-4075-FF85-B49CE261D15F}"/>
              </a:ext>
            </a:extLst>
          </p:cNvPr>
          <p:cNvCxnSpPr>
            <a:cxnSpLocks/>
          </p:cNvCxnSpPr>
          <p:nvPr/>
        </p:nvCxnSpPr>
        <p:spPr>
          <a:xfrm>
            <a:off x="3143707" y="2578338"/>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46">
            <a:extLst>
              <a:ext uri="{FF2B5EF4-FFF2-40B4-BE49-F238E27FC236}">
                <a16:creationId xmlns:a16="http://schemas.microsoft.com/office/drawing/2014/main" id="{3D40BB71-29B9-9AD1-8821-4436971E0577}"/>
              </a:ext>
            </a:extLst>
          </p:cNvPr>
          <p:cNvCxnSpPr>
            <a:cxnSpLocks/>
            <a:stCxn id="45" idx="4"/>
            <a:endCxn id="45" idx="0"/>
          </p:cNvCxnSpPr>
          <p:nvPr/>
        </p:nvCxnSpPr>
        <p:spPr>
          <a:xfrm flipV="1">
            <a:off x="3322902" y="2262926"/>
            <a:ext cx="0" cy="428264"/>
          </a:xfrm>
          <a:prstGeom prst="line">
            <a:avLst/>
          </a:prstGeom>
        </p:spPr>
        <p:style>
          <a:lnRef idx="3">
            <a:schemeClr val="dk1"/>
          </a:lnRef>
          <a:fillRef idx="0">
            <a:schemeClr val="dk1"/>
          </a:fillRef>
          <a:effectRef idx="2">
            <a:schemeClr val="dk1"/>
          </a:effectRef>
          <a:fontRef idx="minor">
            <a:schemeClr val="tx1"/>
          </a:fontRef>
        </p:style>
      </p:cxnSp>
      <p:sp>
        <p:nvSpPr>
          <p:cNvPr id="48" name="任意多边形: 形状 47">
            <a:extLst>
              <a:ext uri="{FF2B5EF4-FFF2-40B4-BE49-F238E27FC236}">
                <a16:creationId xmlns:a16="http://schemas.microsoft.com/office/drawing/2014/main" id="{51E17C84-68D4-2EF9-7C29-19B8CD039173}"/>
              </a:ext>
            </a:extLst>
          </p:cNvPr>
          <p:cNvSpPr/>
          <p:nvPr/>
        </p:nvSpPr>
        <p:spPr>
          <a:xfrm>
            <a:off x="3162569" y="2359125"/>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9" name="椭圆 48">
            <a:extLst>
              <a:ext uri="{FF2B5EF4-FFF2-40B4-BE49-F238E27FC236}">
                <a16:creationId xmlns:a16="http://schemas.microsoft.com/office/drawing/2014/main" id="{2504C5D6-00D6-CA0B-2825-9D2A4C92B121}"/>
              </a:ext>
            </a:extLst>
          </p:cNvPr>
          <p:cNvSpPr/>
          <p:nvPr/>
        </p:nvSpPr>
        <p:spPr>
          <a:xfrm>
            <a:off x="3919647" y="2256437"/>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98B7AAD-539F-62C8-70B1-BB34ECC2CE34}"/>
              </a:ext>
            </a:extLst>
          </p:cNvPr>
          <p:cNvCxnSpPr>
            <a:cxnSpLocks/>
          </p:cNvCxnSpPr>
          <p:nvPr/>
        </p:nvCxnSpPr>
        <p:spPr>
          <a:xfrm>
            <a:off x="3954584" y="2571849"/>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51" name="直接连接符 50">
            <a:extLst>
              <a:ext uri="{FF2B5EF4-FFF2-40B4-BE49-F238E27FC236}">
                <a16:creationId xmlns:a16="http://schemas.microsoft.com/office/drawing/2014/main" id="{952C21EC-8662-F9AA-A626-3ED57501B948}"/>
              </a:ext>
            </a:extLst>
          </p:cNvPr>
          <p:cNvCxnSpPr>
            <a:cxnSpLocks/>
            <a:stCxn id="49" idx="4"/>
            <a:endCxn id="49" idx="0"/>
          </p:cNvCxnSpPr>
          <p:nvPr/>
        </p:nvCxnSpPr>
        <p:spPr>
          <a:xfrm flipV="1">
            <a:off x="4133779" y="2256437"/>
            <a:ext cx="0" cy="428264"/>
          </a:xfrm>
          <a:prstGeom prst="line">
            <a:avLst/>
          </a:prstGeom>
        </p:spPr>
        <p:style>
          <a:lnRef idx="3">
            <a:schemeClr val="dk1"/>
          </a:lnRef>
          <a:fillRef idx="0">
            <a:schemeClr val="dk1"/>
          </a:fillRef>
          <a:effectRef idx="2">
            <a:schemeClr val="dk1"/>
          </a:effectRef>
          <a:fontRef idx="minor">
            <a:schemeClr val="tx1"/>
          </a:fontRef>
        </p:style>
      </p:cxnSp>
      <p:sp>
        <p:nvSpPr>
          <p:cNvPr id="52" name="任意多边形: 形状 51">
            <a:extLst>
              <a:ext uri="{FF2B5EF4-FFF2-40B4-BE49-F238E27FC236}">
                <a16:creationId xmlns:a16="http://schemas.microsoft.com/office/drawing/2014/main" id="{1F5EB846-5CDC-C482-41D8-650DE95D6B25}"/>
              </a:ext>
            </a:extLst>
          </p:cNvPr>
          <p:cNvSpPr/>
          <p:nvPr/>
        </p:nvSpPr>
        <p:spPr>
          <a:xfrm>
            <a:off x="3973446" y="2352636"/>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53" name="椭圆 52">
            <a:extLst>
              <a:ext uri="{FF2B5EF4-FFF2-40B4-BE49-F238E27FC236}">
                <a16:creationId xmlns:a16="http://schemas.microsoft.com/office/drawing/2014/main" id="{A3AA7E66-7946-31D0-E3E5-9808EE618B62}"/>
              </a:ext>
            </a:extLst>
          </p:cNvPr>
          <p:cNvSpPr/>
          <p:nvPr/>
        </p:nvSpPr>
        <p:spPr>
          <a:xfrm>
            <a:off x="5121242" y="2256437"/>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C37CE672-6EC9-00F0-2E82-2769C809A7B6}"/>
              </a:ext>
            </a:extLst>
          </p:cNvPr>
          <p:cNvCxnSpPr>
            <a:cxnSpLocks/>
          </p:cNvCxnSpPr>
          <p:nvPr/>
        </p:nvCxnSpPr>
        <p:spPr>
          <a:xfrm>
            <a:off x="5156179" y="2571849"/>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55" name="直接连接符 54">
            <a:extLst>
              <a:ext uri="{FF2B5EF4-FFF2-40B4-BE49-F238E27FC236}">
                <a16:creationId xmlns:a16="http://schemas.microsoft.com/office/drawing/2014/main" id="{F60A74E8-3907-6EC0-3975-4BC08A97FDE1}"/>
              </a:ext>
            </a:extLst>
          </p:cNvPr>
          <p:cNvCxnSpPr>
            <a:cxnSpLocks/>
            <a:stCxn id="53" idx="4"/>
            <a:endCxn id="53" idx="0"/>
          </p:cNvCxnSpPr>
          <p:nvPr/>
        </p:nvCxnSpPr>
        <p:spPr>
          <a:xfrm flipV="1">
            <a:off x="5335374" y="2256437"/>
            <a:ext cx="0" cy="428264"/>
          </a:xfrm>
          <a:prstGeom prst="line">
            <a:avLst/>
          </a:prstGeom>
        </p:spPr>
        <p:style>
          <a:lnRef idx="3">
            <a:schemeClr val="dk1"/>
          </a:lnRef>
          <a:fillRef idx="0">
            <a:schemeClr val="dk1"/>
          </a:fillRef>
          <a:effectRef idx="2">
            <a:schemeClr val="dk1"/>
          </a:effectRef>
          <a:fontRef idx="minor">
            <a:schemeClr val="tx1"/>
          </a:fontRef>
        </p:style>
      </p:cxnSp>
      <p:sp>
        <p:nvSpPr>
          <p:cNvPr id="56" name="任意多边形: 形状 55">
            <a:extLst>
              <a:ext uri="{FF2B5EF4-FFF2-40B4-BE49-F238E27FC236}">
                <a16:creationId xmlns:a16="http://schemas.microsoft.com/office/drawing/2014/main" id="{83AAB9C1-EF3E-CAC1-8119-F7650E1AE0A8}"/>
              </a:ext>
            </a:extLst>
          </p:cNvPr>
          <p:cNvSpPr/>
          <p:nvPr/>
        </p:nvSpPr>
        <p:spPr>
          <a:xfrm>
            <a:off x="5175043" y="2352636"/>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57" name="椭圆 56">
            <a:extLst>
              <a:ext uri="{FF2B5EF4-FFF2-40B4-BE49-F238E27FC236}">
                <a16:creationId xmlns:a16="http://schemas.microsoft.com/office/drawing/2014/main" id="{917B13E4-E330-EC55-BF08-7D7A0A531B5A}"/>
              </a:ext>
            </a:extLst>
          </p:cNvPr>
          <p:cNvSpPr/>
          <p:nvPr/>
        </p:nvSpPr>
        <p:spPr>
          <a:xfrm>
            <a:off x="2305847" y="286631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33A6C385-F757-FA9A-833F-F63B4E62ED59}"/>
              </a:ext>
            </a:extLst>
          </p:cNvPr>
          <p:cNvCxnSpPr>
            <a:cxnSpLocks/>
          </p:cNvCxnSpPr>
          <p:nvPr/>
        </p:nvCxnSpPr>
        <p:spPr>
          <a:xfrm>
            <a:off x="2340783" y="3181721"/>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59" name="直接连接符 58">
            <a:extLst>
              <a:ext uri="{FF2B5EF4-FFF2-40B4-BE49-F238E27FC236}">
                <a16:creationId xmlns:a16="http://schemas.microsoft.com/office/drawing/2014/main" id="{A321BEE4-032A-7B57-C633-69BC48A5D377}"/>
              </a:ext>
            </a:extLst>
          </p:cNvPr>
          <p:cNvCxnSpPr>
            <a:cxnSpLocks/>
            <a:stCxn id="57" idx="4"/>
            <a:endCxn id="57" idx="0"/>
          </p:cNvCxnSpPr>
          <p:nvPr/>
        </p:nvCxnSpPr>
        <p:spPr>
          <a:xfrm flipV="1">
            <a:off x="2519978" y="2866311"/>
            <a:ext cx="0" cy="428264"/>
          </a:xfrm>
          <a:prstGeom prst="line">
            <a:avLst/>
          </a:prstGeom>
        </p:spPr>
        <p:style>
          <a:lnRef idx="3">
            <a:schemeClr val="dk1"/>
          </a:lnRef>
          <a:fillRef idx="0">
            <a:schemeClr val="dk1"/>
          </a:fillRef>
          <a:effectRef idx="2">
            <a:schemeClr val="dk1"/>
          </a:effectRef>
          <a:fontRef idx="minor">
            <a:schemeClr val="tx1"/>
          </a:fontRef>
        </p:style>
      </p:cxnSp>
      <p:sp>
        <p:nvSpPr>
          <p:cNvPr id="60" name="任意多边形: 形状 59">
            <a:extLst>
              <a:ext uri="{FF2B5EF4-FFF2-40B4-BE49-F238E27FC236}">
                <a16:creationId xmlns:a16="http://schemas.microsoft.com/office/drawing/2014/main" id="{05E1EACC-01EC-6B2D-C33E-B2F363054E4E}"/>
              </a:ext>
            </a:extLst>
          </p:cNvPr>
          <p:cNvSpPr/>
          <p:nvPr/>
        </p:nvSpPr>
        <p:spPr>
          <a:xfrm>
            <a:off x="2359647" y="2962508"/>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61" name="椭圆 60">
            <a:extLst>
              <a:ext uri="{FF2B5EF4-FFF2-40B4-BE49-F238E27FC236}">
                <a16:creationId xmlns:a16="http://schemas.microsoft.com/office/drawing/2014/main" id="{4A05F7DD-519D-BBF8-D17C-B160817093AF}"/>
              </a:ext>
            </a:extLst>
          </p:cNvPr>
          <p:cNvSpPr/>
          <p:nvPr/>
        </p:nvSpPr>
        <p:spPr>
          <a:xfrm>
            <a:off x="3115280" y="2872800"/>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77441832-DC97-DD24-9CF8-8D13622D5137}"/>
              </a:ext>
            </a:extLst>
          </p:cNvPr>
          <p:cNvCxnSpPr>
            <a:cxnSpLocks/>
          </p:cNvCxnSpPr>
          <p:nvPr/>
        </p:nvCxnSpPr>
        <p:spPr>
          <a:xfrm>
            <a:off x="3150216" y="3188210"/>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63" name="直接连接符 62">
            <a:extLst>
              <a:ext uri="{FF2B5EF4-FFF2-40B4-BE49-F238E27FC236}">
                <a16:creationId xmlns:a16="http://schemas.microsoft.com/office/drawing/2014/main" id="{88D3EE74-BE0F-5E17-3B7A-1EA9C99D28B4}"/>
              </a:ext>
            </a:extLst>
          </p:cNvPr>
          <p:cNvCxnSpPr>
            <a:cxnSpLocks/>
            <a:stCxn id="61" idx="4"/>
            <a:endCxn id="61" idx="0"/>
          </p:cNvCxnSpPr>
          <p:nvPr/>
        </p:nvCxnSpPr>
        <p:spPr>
          <a:xfrm flipV="1">
            <a:off x="3329411" y="2872800"/>
            <a:ext cx="0" cy="428264"/>
          </a:xfrm>
          <a:prstGeom prst="line">
            <a:avLst/>
          </a:prstGeom>
        </p:spPr>
        <p:style>
          <a:lnRef idx="3">
            <a:schemeClr val="dk1"/>
          </a:lnRef>
          <a:fillRef idx="0">
            <a:schemeClr val="dk1"/>
          </a:fillRef>
          <a:effectRef idx="2">
            <a:schemeClr val="dk1"/>
          </a:effectRef>
          <a:fontRef idx="minor">
            <a:schemeClr val="tx1"/>
          </a:fontRef>
        </p:style>
      </p:cxnSp>
      <p:sp>
        <p:nvSpPr>
          <p:cNvPr id="64" name="任意多边形: 形状 63">
            <a:extLst>
              <a:ext uri="{FF2B5EF4-FFF2-40B4-BE49-F238E27FC236}">
                <a16:creationId xmlns:a16="http://schemas.microsoft.com/office/drawing/2014/main" id="{1F69E1EA-EAFE-7543-469B-D0BF5AADE8B4}"/>
              </a:ext>
            </a:extLst>
          </p:cNvPr>
          <p:cNvSpPr/>
          <p:nvPr/>
        </p:nvSpPr>
        <p:spPr>
          <a:xfrm>
            <a:off x="3169079" y="2968996"/>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65" name="椭圆 64">
            <a:extLst>
              <a:ext uri="{FF2B5EF4-FFF2-40B4-BE49-F238E27FC236}">
                <a16:creationId xmlns:a16="http://schemas.microsoft.com/office/drawing/2014/main" id="{EF41303E-CE3E-6C00-CB7B-BE00FC8CD4DB}"/>
              </a:ext>
            </a:extLst>
          </p:cNvPr>
          <p:cNvSpPr/>
          <p:nvPr/>
        </p:nvSpPr>
        <p:spPr>
          <a:xfrm>
            <a:off x="3926157" y="286631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A4EA6367-26D1-BBCC-C071-068AE1493384}"/>
              </a:ext>
            </a:extLst>
          </p:cNvPr>
          <p:cNvCxnSpPr>
            <a:cxnSpLocks/>
          </p:cNvCxnSpPr>
          <p:nvPr/>
        </p:nvCxnSpPr>
        <p:spPr>
          <a:xfrm>
            <a:off x="3961093" y="3181721"/>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67" name="直接连接符 66">
            <a:extLst>
              <a:ext uri="{FF2B5EF4-FFF2-40B4-BE49-F238E27FC236}">
                <a16:creationId xmlns:a16="http://schemas.microsoft.com/office/drawing/2014/main" id="{1C434941-E3D6-D799-9D94-B046B0BA4508}"/>
              </a:ext>
            </a:extLst>
          </p:cNvPr>
          <p:cNvCxnSpPr>
            <a:cxnSpLocks/>
            <a:stCxn id="65" idx="4"/>
            <a:endCxn id="65" idx="0"/>
          </p:cNvCxnSpPr>
          <p:nvPr/>
        </p:nvCxnSpPr>
        <p:spPr>
          <a:xfrm flipV="1">
            <a:off x="4140288" y="2866311"/>
            <a:ext cx="0" cy="428264"/>
          </a:xfrm>
          <a:prstGeom prst="line">
            <a:avLst/>
          </a:prstGeom>
        </p:spPr>
        <p:style>
          <a:lnRef idx="3">
            <a:schemeClr val="dk1"/>
          </a:lnRef>
          <a:fillRef idx="0">
            <a:schemeClr val="dk1"/>
          </a:fillRef>
          <a:effectRef idx="2">
            <a:schemeClr val="dk1"/>
          </a:effectRef>
          <a:fontRef idx="minor">
            <a:schemeClr val="tx1"/>
          </a:fontRef>
        </p:style>
      </p:cxnSp>
      <p:sp>
        <p:nvSpPr>
          <p:cNvPr id="68" name="任意多边形: 形状 67">
            <a:extLst>
              <a:ext uri="{FF2B5EF4-FFF2-40B4-BE49-F238E27FC236}">
                <a16:creationId xmlns:a16="http://schemas.microsoft.com/office/drawing/2014/main" id="{C965C453-DE4D-1C84-ADE6-D48ECEB32EE4}"/>
              </a:ext>
            </a:extLst>
          </p:cNvPr>
          <p:cNvSpPr/>
          <p:nvPr/>
        </p:nvSpPr>
        <p:spPr>
          <a:xfrm>
            <a:off x="3979956" y="2962508"/>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69" name="椭圆 68">
            <a:extLst>
              <a:ext uri="{FF2B5EF4-FFF2-40B4-BE49-F238E27FC236}">
                <a16:creationId xmlns:a16="http://schemas.microsoft.com/office/drawing/2014/main" id="{4C4CEE72-2395-4FB8-81CF-55801E912F27}"/>
              </a:ext>
            </a:extLst>
          </p:cNvPr>
          <p:cNvSpPr/>
          <p:nvPr/>
        </p:nvSpPr>
        <p:spPr>
          <a:xfrm>
            <a:off x="5127752" y="286631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6E559DFA-F722-581D-A22E-5E0E7A4292DD}"/>
              </a:ext>
            </a:extLst>
          </p:cNvPr>
          <p:cNvCxnSpPr>
            <a:cxnSpLocks/>
          </p:cNvCxnSpPr>
          <p:nvPr/>
        </p:nvCxnSpPr>
        <p:spPr>
          <a:xfrm>
            <a:off x="5162688" y="3181721"/>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71" name="直接连接符 70">
            <a:extLst>
              <a:ext uri="{FF2B5EF4-FFF2-40B4-BE49-F238E27FC236}">
                <a16:creationId xmlns:a16="http://schemas.microsoft.com/office/drawing/2014/main" id="{95D70A38-4768-11E7-ED71-682FABEB7878}"/>
              </a:ext>
            </a:extLst>
          </p:cNvPr>
          <p:cNvCxnSpPr>
            <a:cxnSpLocks/>
            <a:stCxn id="69" idx="4"/>
            <a:endCxn id="69" idx="0"/>
          </p:cNvCxnSpPr>
          <p:nvPr/>
        </p:nvCxnSpPr>
        <p:spPr>
          <a:xfrm flipV="1">
            <a:off x="5341883" y="2866311"/>
            <a:ext cx="0" cy="428264"/>
          </a:xfrm>
          <a:prstGeom prst="line">
            <a:avLst/>
          </a:prstGeom>
        </p:spPr>
        <p:style>
          <a:lnRef idx="3">
            <a:schemeClr val="dk1"/>
          </a:lnRef>
          <a:fillRef idx="0">
            <a:schemeClr val="dk1"/>
          </a:fillRef>
          <a:effectRef idx="2">
            <a:schemeClr val="dk1"/>
          </a:effectRef>
          <a:fontRef idx="minor">
            <a:schemeClr val="tx1"/>
          </a:fontRef>
        </p:style>
      </p:cxnSp>
      <p:sp>
        <p:nvSpPr>
          <p:cNvPr id="72" name="任意多边形: 形状 71">
            <a:extLst>
              <a:ext uri="{FF2B5EF4-FFF2-40B4-BE49-F238E27FC236}">
                <a16:creationId xmlns:a16="http://schemas.microsoft.com/office/drawing/2014/main" id="{0E2E5C44-89EC-BB4C-E398-0450C0792538}"/>
              </a:ext>
            </a:extLst>
          </p:cNvPr>
          <p:cNvSpPr/>
          <p:nvPr/>
        </p:nvSpPr>
        <p:spPr>
          <a:xfrm>
            <a:off x="5181553" y="2962508"/>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73" name="椭圆 72">
            <a:extLst>
              <a:ext uri="{FF2B5EF4-FFF2-40B4-BE49-F238E27FC236}">
                <a16:creationId xmlns:a16="http://schemas.microsoft.com/office/drawing/2014/main" id="{D057F8CF-D32A-552F-AC99-2B060F370A30}"/>
              </a:ext>
            </a:extLst>
          </p:cNvPr>
          <p:cNvSpPr/>
          <p:nvPr/>
        </p:nvSpPr>
        <p:spPr>
          <a:xfrm>
            <a:off x="2318197" y="348301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92C2DCA5-819C-5493-10C3-585C1A60F8C5}"/>
              </a:ext>
            </a:extLst>
          </p:cNvPr>
          <p:cNvCxnSpPr>
            <a:cxnSpLocks/>
          </p:cNvCxnSpPr>
          <p:nvPr/>
        </p:nvCxnSpPr>
        <p:spPr>
          <a:xfrm>
            <a:off x="2353133" y="3798422"/>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0701D42A-E30F-7361-6F36-68569474094C}"/>
              </a:ext>
            </a:extLst>
          </p:cNvPr>
          <p:cNvCxnSpPr>
            <a:cxnSpLocks/>
            <a:stCxn id="73" idx="4"/>
            <a:endCxn id="73" idx="0"/>
          </p:cNvCxnSpPr>
          <p:nvPr/>
        </p:nvCxnSpPr>
        <p:spPr>
          <a:xfrm flipV="1">
            <a:off x="2532328" y="3483011"/>
            <a:ext cx="0" cy="428264"/>
          </a:xfrm>
          <a:prstGeom prst="line">
            <a:avLst/>
          </a:prstGeom>
        </p:spPr>
        <p:style>
          <a:lnRef idx="3">
            <a:schemeClr val="dk1"/>
          </a:lnRef>
          <a:fillRef idx="0">
            <a:schemeClr val="dk1"/>
          </a:fillRef>
          <a:effectRef idx="2">
            <a:schemeClr val="dk1"/>
          </a:effectRef>
          <a:fontRef idx="minor">
            <a:schemeClr val="tx1"/>
          </a:fontRef>
        </p:style>
      </p:cxnSp>
      <p:sp>
        <p:nvSpPr>
          <p:cNvPr id="76" name="任意多边形: 形状 75">
            <a:extLst>
              <a:ext uri="{FF2B5EF4-FFF2-40B4-BE49-F238E27FC236}">
                <a16:creationId xmlns:a16="http://schemas.microsoft.com/office/drawing/2014/main" id="{A4D73A38-1BC8-808E-8B2C-DBC5C53A5180}"/>
              </a:ext>
            </a:extLst>
          </p:cNvPr>
          <p:cNvSpPr/>
          <p:nvPr/>
        </p:nvSpPr>
        <p:spPr>
          <a:xfrm>
            <a:off x="2371995" y="3579209"/>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77" name="椭圆 76">
            <a:extLst>
              <a:ext uri="{FF2B5EF4-FFF2-40B4-BE49-F238E27FC236}">
                <a16:creationId xmlns:a16="http://schemas.microsoft.com/office/drawing/2014/main" id="{5760C651-A32C-7CAC-F237-782581BB4F1B}"/>
              </a:ext>
            </a:extLst>
          </p:cNvPr>
          <p:cNvSpPr/>
          <p:nvPr/>
        </p:nvSpPr>
        <p:spPr>
          <a:xfrm>
            <a:off x="3127630" y="3489499"/>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45234AA4-E26C-7F14-7813-4A6DF5BA5855}"/>
              </a:ext>
            </a:extLst>
          </p:cNvPr>
          <p:cNvCxnSpPr>
            <a:cxnSpLocks/>
          </p:cNvCxnSpPr>
          <p:nvPr/>
        </p:nvCxnSpPr>
        <p:spPr>
          <a:xfrm>
            <a:off x="3162566" y="3804911"/>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79" name="直接连接符 78">
            <a:extLst>
              <a:ext uri="{FF2B5EF4-FFF2-40B4-BE49-F238E27FC236}">
                <a16:creationId xmlns:a16="http://schemas.microsoft.com/office/drawing/2014/main" id="{F3577049-ED82-4CED-46B6-003F2625A667}"/>
              </a:ext>
            </a:extLst>
          </p:cNvPr>
          <p:cNvCxnSpPr>
            <a:cxnSpLocks/>
            <a:stCxn id="77" idx="4"/>
            <a:endCxn id="77" idx="0"/>
          </p:cNvCxnSpPr>
          <p:nvPr/>
        </p:nvCxnSpPr>
        <p:spPr>
          <a:xfrm flipV="1">
            <a:off x="3341761" y="3489499"/>
            <a:ext cx="0" cy="428264"/>
          </a:xfrm>
          <a:prstGeom prst="line">
            <a:avLst/>
          </a:prstGeom>
        </p:spPr>
        <p:style>
          <a:lnRef idx="3">
            <a:schemeClr val="dk1"/>
          </a:lnRef>
          <a:fillRef idx="0">
            <a:schemeClr val="dk1"/>
          </a:fillRef>
          <a:effectRef idx="2">
            <a:schemeClr val="dk1"/>
          </a:effectRef>
          <a:fontRef idx="minor">
            <a:schemeClr val="tx1"/>
          </a:fontRef>
        </p:style>
      </p:cxnSp>
      <p:sp>
        <p:nvSpPr>
          <p:cNvPr id="80" name="任意多边形: 形状 79">
            <a:extLst>
              <a:ext uri="{FF2B5EF4-FFF2-40B4-BE49-F238E27FC236}">
                <a16:creationId xmlns:a16="http://schemas.microsoft.com/office/drawing/2014/main" id="{45D30932-F20D-E44A-ED05-399C9828BF9F}"/>
              </a:ext>
            </a:extLst>
          </p:cNvPr>
          <p:cNvSpPr/>
          <p:nvPr/>
        </p:nvSpPr>
        <p:spPr>
          <a:xfrm>
            <a:off x="3181430" y="3585697"/>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81" name="椭圆 80">
            <a:extLst>
              <a:ext uri="{FF2B5EF4-FFF2-40B4-BE49-F238E27FC236}">
                <a16:creationId xmlns:a16="http://schemas.microsoft.com/office/drawing/2014/main" id="{6CC0D365-B72D-C151-7754-39134515BE0F}"/>
              </a:ext>
            </a:extLst>
          </p:cNvPr>
          <p:cNvSpPr/>
          <p:nvPr/>
        </p:nvSpPr>
        <p:spPr>
          <a:xfrm>
            <a:off x="3938506" y="348301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2F11B330-7BE4-5F51-7651-18D49F147DE2}"/>
              </a:ext>
            </a:extLst>
          </p:cNvPr>
          <p:cNvCxnSpPr>
            <a:cxnSpLocks/>
          </p:cNvCxnSpPr>
          <p:nvPr/>
        </p:nvCxnSpPr>
        <p:spPr>
          <a:xfrm>
            <a:off x="3973443" y="3798422"/>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83" name="直接连接符 82">
            <a:extLst>
              <a:ext uri="{FF2B5EF4-FFF2-40B4-BE49-F238E27FC236}">
                <a16:creationId xmlns:a16="http://schemas.microsoft.com/office/drawing/2014/main" id="{B5023F57-A521-298B-ACF5-982B94001E65}"/>
              </a:ext>
            </a:extLst>
          </p:cNvPr>
          <p:cNvCxnSpPr>
            <a:cxnSpLocks/>
            <a:stCxn id="81" idx="4"/>
            <a:endCxn id="81" idx="0"/>
          </p:cNvCxnSpPr>
          <p:nvPr/>
        </p:nvCxnSpPr>
        <p:spPr>
          <a:xfrm flipV="1">
            <a:off x="4152638" y="3483011"/>
            <a:ext cx="0" cy="428264"/>
          </a:xfrm>
          <a:prstGeom prst="line">
            <a:avLst/>
          </a:prstGeom>
        </p:spPr>
        <p:style>
          <a:lnRef idx="3">
            <a:schemeClr val="dk1"/>
          </a:lnRef>
          <a:fillRef idx="0">
            <a:schemeClr val="dk1"/>
          </a:fillRef>
          <a:effectRef idx="2">
            <a:schemeClr val="dk1"/>
          </a:effectRef>
          <a:fontRef idx="minor">
            <a:schemeClr val="tx1"/>
          </a:fontRef>
        </p:style>
      </p:cxnSp>
      <p:sp>
        <p:nvSpPr>
          <p:cNvPr id="84" name="任意多边形: 形状 83">
            <a:extLst>
              <a:ext uri="{FF2B5EF4-FFF2-40B4-BE49-F238E27FC236}">
                <a16:creationId xmlns:a16="http://schemas.microsoft.com/office/drawing/2014/main" id="{334DB621-241C-3C3D-A6F1-B26E021A6571}"/>
              </a:ext>
            </a:extLst>
          </p:cNvPr>
          <p:cNvSpPr/>
          <p:nvPr/>
        </p:nvSpPr>
        <p:spPr>
          <a:xfrm>
            <a:off x="3992306" y="3579209"/>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85" name="椭圆 84">
            <a:extLst>
              <a:ext uri="{FF2B5EF4-FFF2-40B4-BE49-F238E27FC236}">
                <a16:creationId xmlns:a16="http://schemas.microsoft.com/office/drawing/2014/main" id="{C15CCA37-78C5-0FD2-F8F9-732D9D379741}"/>
              </a:ext>
            </a:extLst>
          </p:cNvPr>
          <p:cNvSpPr/>
          <p:nvPr/>
        </p:nvSpPr>
        <p:spPr>
          <a:xfrm>
            <a:off x="5140102" y="348301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E159B0A2-3459-77B5-01C0-1BA1D5EF3B3B}"/>
              </a:ext>
            </a:extLst>
          </p:cNvPr>
          <p:cNvCxnSpPr>
            <a:cxnSpLocks/>
          </p:cNvCxnSpPr>
          <p:nvPr/>
        </p:nvCxnSpPr>
        <p:spPr>
          <a:xfrm>
            <a:off x="5175038" y="3798422"/>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87" name="直接连接符 86">
            <a:extLst>
              <a:ext uri="{FF2B5EF4-FFF2-40B4-BE49-F238E27FC236}">
                <a16:creationId xmlns:a16="http://schemas.microsoft.com/office/drawing/2014/main" id="{D0A021B8-A940-0443-B6C1-1A8B0488B1AF}"/>
              </a:ext>
            </a:extLst>
          </p:cNvPr>
          <p:cNvCxnSpPr>
            <a:cxnSpLocks/>
            <a:stCxn id="85" idx="4"/>
            <a:endCxn id="85" idx="0"/>
          </p:cNvCxnSpPr>
          <p:nvPr/>
        </p:nvCxnSpPr>
        <p:spPr>
          <a:xfrm flipV="1">
            <a:off x="5354233" y="3483011"/>
            <a:ext cx="0" cy="428264"/>
          </a:xfrm>
          <a:prstGeom prst="line">
            <a:avLst/>
          </a:prstGeom>
        </p:spPr>
        <p:style>
          <a:lnRef idx="3">
            <a:schemeClr val="dk1"/>
          </a:lnRef>
          <a:fillRef idx="0">
            <a:schemeClr val="dk1"/>
          </a:fillRef>
          <a:effectRef idx="2">
            <a:schemeClr val="dk1"/>
          </a:effectRef>
          <a:fontRef idx="minor">
            <a:schemeClr val="tx1"/>
          </a:fontRef>
        </p:style>
      </p:cxnSp>
      <p:sp>
        <p:nvSpPr>
          <p:cNvPr id="88" name="任意多边形: 形状 87">
            <a:extLst>
              <a:ext uri="{FF2B5EF4-FFF2-40B4-BE49-F238E27FC236}">
                <a16:creationId xmlns:a16="http://schemas.microsoft.com/office/drawing/2014/main" id="{240F8315-9703-C79A-296E-B9F9DDC77D42}"/>
              </a:ext>
            </a:extLst>
          </p:cNvPr>
          <p:cNvSpPr/>
          <p:nvPr/>
        </p:nvSpPr>
        <p:spPr>
          <a:xfrm>
            <a:off x="5193903" y="3579209"/>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89" name="椭圆 88">
            <a:extLst>
              <a:ext uri="{FF2B5EF4-FFF2-40B4-BE49-F238E27FC236}">
                <a16:creationId xmlns:a16="http://schemas.microsoft.com/office/drawing/2014/main" id="{99398A88-9112-8144-2D73-A2D7814660B6}"/>
              </a:ext>
            </a:extLst>
          </p:cNvPr>
          <p:cNvSpPr/>
          <p:nvPr/>
        </p:nvSpPr>
        <p:spPr>
          <a:xfrm>
            <a:off x="2299338" y="4298886"/>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D35FE13E-22E1-9036-0C0B-58525E416131}"/>
              </a:ext>
            </a:extLst>
          </p:cNvPr>
          <p:cNvCxnSpPr>
            <a:cxnSpLocks/>
          </p:cNvCxnSpPr>
          <p:nvPr/>
        </p:nvCxnSpPr>
        <p:spPr>
          <a:xfrm>
            <a:off x="2334274" y="4614298"/>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91" name="直接连接符 90">
            <a:extLst>
              <a:ext uri="{FF2B5EF4-FFF2-40B4-BE49-F238E27FC236}">
                <a16:creationId xmlns:a16="http://schemas.microsoft.com/office/drawing/2014/main" id="{098990A0-7DA1-8E36-56B3-CCDE6D8CF650}"/>
              </a:ext>
            </a:extLst>
          </p:cNvPr>
          <p:cNvCxnSpPr>
            <a:cxnSpLocks/>
            <a:stCxn id="89" idx="4"/>
            <a:endCxn id="89" idx="0"/>
          </p:cNvCxnSpPr>
          <p:nvPr/>
        </p:nvCxnSpPr>
        <p:spPr>
          <a:xfrm flipV="1">
            <a:off x="2513469" y="4298886"/>
            <a:ext cx="0" cy="428264"/>
          </a:xfrm>
          <a:prstGeom prst="line">
            <a:avLst/>
          </a:prstGeom>
        </p:spPr>
        <p:style>
          <a:lnRef idx="3">
            <a:schemeClr val="dk1"/>
          </a:lnRef>
          <a:fillRef idx="0">
            <a:schemeClr val="dk1"/>
          </a:fillRef>
          <a:effectRef idx="2">
            <a:schemeClr val="dk1"/>
          </a:effectRef>
          <a:fontRef idx="minor">
            <a:schemeClr val="tx1"/>
          </a:fontRef>
        </p:style>
      </p:cxnSp>
      <p:sp>
        <p:nvSpPr>
          <p:cNvPr id="92" name="任意多边形: 形状 91">
            <a:extLst>
              <a:ext uri="{FF2B5EF4-FFF2-40B4-BE49-F238E27FC236}">
                <a16:creationId xmlns:a16="http://schemas.microsoft.com/office/drawing/2014/main" id="{BE7CC524-C6E4-0C70-3A42-D83116C98534}"/>
              </a:ext>
            </a:extLst>
          </p:cNvPr>
          <p:cNvSpPr/>
          <p:nvPr/>
        </p:nvSpPr>
        <p:spPr>
          <a:xfrm>
            <a:off x="2353139" y="4395085"/>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93" name="椭圆 92">
            <a:extLst>
              <a:ext uri="{FF2B5EF4-FFF2-40B4-BE49-F238E27FC236}">
                <a16:creationId xmlns:a16="http://schemas.microsoft.com/office/drawing/2014/main" id="{D244E1D6-0A46-D309-CFF5-185BA01F1F7F}"/>
              </a:ext>
            </a:extLst>
          </p:cNvPr>
          <p:cNvSpPr/>
          <p:nvPr/>
        </p:nvSpPr>
        <p:spPr>
          <a:xfrm>
            <a:off x="3108770" y="4305376"/>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4" name="直接连接符 93">
            <a:extLst>
              <a:ext uri="{FF2B5EF4-FFF2-40B4-BE49-F238E27FC236}">
                <a16:creationId xmlns:a16="http://schemas.microsoft.com/office/drawing/2014/main" id="{F51CC74A-A532-900C-3478-F1F9D10AB7CC}"/>
              </a:ext>
            </a:extLst>
          </p:cNvPr>
          <p:cNvCxnSpPr>
            <a:cxnSpLocks/>
          </p:cNvCxnSpPr>
          <p:nvPr/>
        </p:nvCxnSpPr>
        <p:spPr>
          <a:xfrm>
            <a:off x="3143707" y="4620787"/>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95" name="直接连接符 94">
            <a:extLst>
              <a:ext uri="{FF2B5EF4-FFF2-40B4-BE49-F238E27FC236}">
                <a16:creationId xmlns:a16="http://schemas.microsoft.com/office/drawing/2014/main" id="{1CC1DAE1-C574-F824-3918-FB6F5221B6E2}"/>
              </a:ext>
            </a:extLst>
          </p:cNvPr>
          <p:cNvCxnSpPr>
            <a:cxnSpLocks/>
            <a:stCxn id="93" idx="4"/>
            <a:endCxn id="93" idx="0"/>
          </p:cNvCxnSpPr>
          <p:nvPr/>
        </p:nvCxnSpPr>
        <p:spPr>
          <a:xfrm flipV="1">
            <a:off x="3322902" y="4305376"/>
            <a:ext cx="0" cy="428264"/>
          </a:xfrm>
          <a:prstGeom prst="line">
            <a:avLst/>
          </a:prstGeom>
        </p:spPr>
        <p:style>
          <a:lnRef idx="3">
            <a:schemeClr val="dk1"/>
          </a:lnRef>
          <a:fillRef idx="0">
            <a:schemeClr val="dk1"/>
          </a:fillRef>
          <a:effectRef idx="2">
            <a:schemeClr val="dk1"/>
          </a:effectRef>
          <a:fontRef idx="minor">
            <a:schemeClr val="tx1"/>
          </a:fontRef>
        </p:style>
      </p:cxnSp>
      <p:sp>
        <p:nvSpPr>
          <p:cNvPr id="96" name="任意多边形: 形状 95">
            <a:extLst>
              <a:ext uri="{FF2B5EF4-FFF2-40B4-BE49-F238E27FC236}">
                <a16:creationId xmlns:a16="http://schemas.microsoft.com/office/drawing/2014/main" id="{AD26A194-4C53-10F3-6CFD-45CE8BB2BAA8}"/>
              </a:ext>
            </a:extLst>
          </p:cNvPr>
          <p:cNvSpPr/>
          <p:nvPr/>
        </p:nvSpPr>
        <p:spPr>
          <a:xfrm>
            <a:off x="3162569" y="4401574"/>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97" name="椭圆 96">
            <a:extLst>
              <a:ext uri="{FF2B5EF4-FFF2-40B4-BE49-F238E27FC236}">
                <a16:creationId xmlns:a16="http://schemas.microsoft.com/office/drawing/2014/main" id="{CE4A2C92-79C9-6544-CC12-E369DACF2710}"/>
              </a:ext>
            </a:extLst>
          </p:cNvPr>
          <p:cNvSpPr/>
          <p:nvPr/>
        </p:nvSpPr>
        <p:spPr>
          <a:xfrm>
            <a:off x="3919647" y="4298886"/>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AE90B653-50EE-960D-60C9-F722843C22A3}"/>
              </a:ext>
            </a:extLst>
          </p:cNvPr>
          <p:cNvCxnSpPr>
            <a:cxnSpLocks/>
          </p:cNvCxnSpPr>
          <p:nvPr/>
        </p:nvCxnSpPr>
        <p:spPr>
          <a:xfrm>
            <a:off x="3954584" y="4614298"/>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99" name="直接连接符 98">
            <a:extLst>
              <a:ext uri="{FF2B5EF4-FFF2-40B4-BE49-F238E27FC236}">
                <a16:creationId xmlns:a16="http://schemas.microsoft.com/office/drawing/2014/main" id="{8DA90CE4-0C84-293A-F27C-673E70C5F59F}"/>
              </a:ext>
            </a:extLst>
          </p:cNvPr>
          <p:cNvCxnSpPr>
            <a:cxnSpLocks/>
            <a:stCxn id="97" idx="4"/>
            <a:endCxn id="97" idx="0"/>
          </p:cNvCxnSpPr>
          <p:nvPr/>
        </p:nvCxnSpPr>
        <p:spPr>
          <a:xfrm flipV="1">
            <a:off x="4133779" y="4298886"/>
            <a:ext cx="0" cy="428264"/>
          </a:xfrm>
          <a:prstGeom prst="line">
            <a:avLst/>
          </a:prstGeom>
        </p:spPr>
        <p:style>
          <a:lnRef idx="3">
            <a:schemeClr val="dk1"/>
          </a:lnRef>
          <a:fillRef idx="0">
            <a:schemeClr val="dk1"/>
          </a:fillRef>
          <a:effectRef idx="2">
            <a:schemeClr val="dk1"/>
          </a:effectRef>
          <a:fontRef idx="minor">
            <a:schemeClr val="tx1"/>
          </a:fontRef>
        </p:style>
      </p:cxnSp>
      <p:sp>
        <p:nvSpPr>
          <p:cNvPr id="100" name="任意多边形: 形状 99">
            <a:extLst>
              <a:ext uri="{FF2B5EF4-FFF2-40B4-BE49-F238E27FC236}">
                <a16:creationId xmlns:a16="http://schemas.microsoft.com/office/drawing/2014/main" id="{7BE63759-84D2-1829-6F5E-2355F98840DD}"/>
              </a:ext>
            </a:extLst>
          </p:cNvPr>
          <p:cNvSpPr/>
          <p:nvPr/>
        </p:nvSpPr>
        <p:spPr>
          <a:xfrm>
            <a:off x="3973447" y="4395085"/>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01" name="椭圆 100">
            <a:extLst>
              <a:ext uri="{FF2B5EF4-FFF2-40B4-BE49-F238E27FC236}">
                <a16:creationId xmlns:a16="http://schemas.microsoft.com/office/drawing/2014/main" id="{BAD70063-3F38-ADD6-432D-0C68C2F97E8C}"/>
              </a:ext>
            </a:extLst>
          </p:cNvPr>
          <p:cNvSpPr/>
          <p:nvPr/>
        </p:nvSpPr>
        <p:spPr>
          <a:xfrm>
            <a:off x="5121243" y="4298886"/>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1781CC03-19F0-0E4F-8F76-EF6654D21B46}"/>
              </a:ext>
            </a:extLst>
          </p:cNvPr>
          <p:cNvCxnSpPr>
            <a:cxnSpLocks/>
          </p:cNvCxnSpPr>
          <p:nvPr/>
        </p:nvCxnSpPr>
        <p:spPr>
          <a:xfrm>
            <a:off x="5156179" y="4614298"/>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103" name="直接连接符 102">
            <a:extLst>
              <a:ext uri="{FF2B5EF4-FFF2-40B4-BE49-F238E27FC236}">
                <a16:creationId xmlns:a16="http://schemas.microsoft.com/office/drawing/2014/main" id="{94415AE5-B813-2F04-8B5C-9019FD2FA17D}"/>
              </a:ext>
            </a:extLst>
          </p:cNvPr>
          <p:cNvCxnSpPr>
            <a:cxnSpLocks/>
            <a:stCxn id="101" idx="4"/>
            <a:endCxn id="101" idx="0"/>
          </p:cNvCxnSpPr>
          <p:nvPr/>
        </p:nvCxnSpPr>
        <p:spPr>
          <a:xfrm flipV="1">
            <a:off x="5335374" y="4298886"/>
            <a:ext cx="0" cy="428264"/>
          </a:xfrm>
          <a:prstGeom prst="line">
            <a:avLst/>
          </a:prstGeom>
        </p:spPr>
        <p:style>
          <a:lnRef idx="3">
            <a:schemeClr val="dk1"/>
          </a:lnRef>
          <a:fillRef idx="0">
            <a:schemeClr val="dk1"/>
          </a:fillRef>
          <a:effectRef idx="2">
            <a:schemeClr val="dk1"/>
          </a:effectRef>
          <a:fontRef idx="minor">
            <a:schemeClr val="tx1"/>
          </a:fontRef>
        </p:style>
      </p:cxnSp>
      <p:sp>
        <p:nvSpPr>
          <p:cNvPr id="104" name="任意多边形: 形状 103">
            <a:extLst>
              <a:ext uri="{FF2B5EF4-FFF2-40B4-BE49-F238E27FC236}">
                <a16:creationId xmlns:a16="http://schemas.microsoft.com/office/drawing/2014/main" id="{8BA687DA-0336-BACA-4918-BB345F873C6D}"/>
              </a:ext>
            </a:extLst>
          </p:cNvPr>
          <p:cNvSpPr/>
          <p:nvPr/>
        </p:nvSpPr>
        <p:spPr>
          <a:xfrm>
            <a:off x="5175044" y="4395085"/>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32" name="椭圆 131">
            <a:extLst>
              <a:ext uri="{FF2B5EF4-FFF2-40B4-BE49-F238E27FC236}">
                <a16:creationId xmlns:a16="http://schemas.microsoft.com/office/drawing/2014/main" id="{96A654AC-FFA5-DFBF-86EE-493569D0DB3F}"/>
              </a:ext>
            </a:extLst>
          </p:cNvPr>
          <p:cNvSpPr/>
          <p:nvPr/>
        </p:nvSpPr>
        <p:spPr>
          <a:xfrm>
            <a:off x="10128937" y="3045807"/>
            <a:ext cx="717926" cy="717926"/>
          </a:xfrm>
          <a:prstGeom prst="ellipse">
            <a:avLst/>
          </a:prstGeom>
          <a:solidFill>
            <a:srgbClr val="A0E548"/>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O</a:t>
            </a:r>
            <a:endParaRPr lang="zh-CN" altLang="en-US" sz="2800" i="1" dirty="0">
              <a:latin typeface="Times New Roman" panose="02020603050405020304" pitchFamily="18" charset="0"/>
              <a:cs typeface="Times New Roman" panose="02020603050405020304" pitchFamily="18" charset="0"/>
            </a:endParaRPr>
          </a:p>
        </p:txBody>
      </p:sp>
      <p:cxnSp>
        <p:nvCxnSpPr>
          <p:cNvPr id="136" name="直接箭头连接符 135">
            <a:extLst>
              <a:ext uri="{FF2B5EF4-FFF2-40B4-BE49-F238E27FC236}">
                <a16:creationId xmlns:a16="http://schemas.microsoft.com/office/drawing/2014/main" id="{5EBAF6F0-DC1C-ECD1-D714-2C321818E20F}"/>
              </a:ext>
            </a:extLst>
          </p:cNvPr>
          <p:cNvCxnSpPr>
            <a:cxnSpLocks/>
            <a:stCxn id="93" idx="4"/>
            <a:endCxn id="145" idx="0"/>
          </p:cNvCxnSpPr>
          <p:nvPr/>
        </p:nvCxnSpPr>
        <p:spPr>
          <a:xfrm flipH="1">
            <a:off x="2595406" y="4733640"/>
            <a:ext cx="727496" cy="779791"/>
          </a:xfrm>
          <a:prstGeom prst="straightConnector1">
            <a:avLst/>
          </a:prstGeom>
          <a:ln>
            <a:solidFill>
              <a:srgbClr val="333F50"/>
            </a:solidFill>
            <a:tailEnd type="triangle" w="lg" len="lg"/>
          </a:ln>
        </p:spPr>
        <p:style>
          <a:lnRef idx="3">
            <a:schemeClr val="dk1"/>
          </a:lnRef>
          <a:fillRef idx="0">
            <a:schemeClr val="dk1"/>
          </a:fillRef>
          <a:effectRef idx="2">
            <a:schemeClr val="dk1"/>
          </a:effectRef>
          <a:fontRef idx="minor">
            <a:schemeClr val="tx1"/>
          </a:fontRef>
        </p:style>
      </p:cxnSp>
      <p:cxnSp>
        <p:nvCxnSpPr>
          <p:cNvPr id="137" name="直接箭头连接符 136">
            <a:extLst>
              <a:ext uri="{FF2B5EF4-FFF2-40B4-BE49-F238E27FC236}">
                <a16:creationId xmlns:a16="http://schemas.microsoft.com/office/drawing/2014/main" id="{A7F71E40-11BD-247F-76D8-747F397BAE83}"/>
              </a:ext>
            </a:extLst>
          </p:cNvPr>
          <p:cNvCxnSpPr>
            <a:cxnSpLocks/>
            <a:stCxn id="34" idx="3"/>
            <a:endCxn id="149" idx="0"/>
          </p:cNvCxnSpPr>
          <p:nvPr/>
        </p:nvCxnSpPr>
        <p:spPr>
          <a:xfrm flipH="1">
            <a:off x="7988734" y="3655757"/>
            <a:ext cx="277939" cy="1491608"/>
          </a:xfrm>
          <a:prstGeom prst="straightConnector1">
            <a:avLst/>
          </a:prstGeom>
          <a:ln>
            <a:solidFill>
              <a:srgbClr val="333F50"/>
            </a:solidFill>
            <a:tailEnd type="triangle" w="lg" len="lg"/>
          </a:ln>
        </p:spPr>
        <p:style>
          <a:lnRef idx="3">
            <a:schemeClr val="dk1"/>
          </a:lnRef>
          <a:fillRef idx="0">
            <a:schemeClr val="dk1"/>
          </a:fillRef>
          <a:effectRef idx="2">
            <a:schemeClr val="dk1"/>
          </a:effectRef>
          <a:fontRef idx="minor">
            <a:schemeClr val="tx1"/>
          </a:fontRef>
        </p:style>
      </p:cxnSp>
      <p:cxnSp>
        <p:nvCxnSpPr>
          <p:cNvPr id="139" name="直接箭头连接符 138">
            <a:extLst>
              <a:ext uri="{FF2B5EF4-FFF2-40B4-BE49-F238E27FC236}">
                <a16:creationId xmlns:a16="http://schemas.microsoft.com/office/drawing/2014/main" id="{B8203ACB-237E-A76E-A226-56C53BFC389C}"/>
              </a:ext>
            </a:extLst>
          </p:cNvPr>
          <p:cNvCxnSpPr>
            <a:cxnSpLocks/>
            <a:stCxn id="154" idx="4"/>
            <a:endCxn id="151" idx="0"/>
          </p:cNvCxnSpPr>
          <p:nvPr/>
        </p:nvCxnSpPr>
        <p:spPr>
          <a:xfrm>
            <a:off x="9317425" y="3597130"/>
            <a:ext cx="1325758" cy="2274903"/>
          </a:xfrm>
          <a:prstGeom prst="straightConnector1">
            <a:avLst/>
          </a:prstGeom>
          <a:ln>
            <a:solidFill>
              <a:srgbClr val="333F50"/>
            </a:solidFill>
            <a:tailEnd type="triangle" w="lg" len="lg"/>
          </a:ln>
        </p:spPr>
        <p:style>
          <a:lnRef idx="3">
            <a:schemeClr val="dk1"/>
          </a:lnRef>
          <a:fillRef idx="0">
            <a:schemeClr val="dk1"/>
          </a:fillRef>
          <a:effectRef idx="2">
            <a:schemeClr val="dk1"/>
          </a:effectRef>
          <a:fontRef idx="minor">
            <a:schemeClr val="tx1"/>
          </a:fontRef>
        </p:style>
      </p:cxnSp>
      <p:pic>
        <p:nvPicPr>
          <p:cNvPr id="145" name="图片 144">
            <a:extLst>
              <a:ext uri="{FF2B5EF4-FFF2-40B4-BE49-F238E27FC236}">
                <a16:creationId xmlns:a16="http://schemas.microsoft.com/office/drawing/2014/main" id="{A474E881-081C-F70D-4274-FDB080F77559}"/>
              </a:ext>
            </a:extLst>
          </p:cNvPr>
          <p:cNvPicPr>
            <a:picLocks noChangeAspect="1"/>
          </p:cNvPicPr>
          <p:nvPr/>
        </p:nvPicPr>
        <p:blipFill>
          <a:blip r:embed="rId3"/>
          <a:stretch>
            <a:fillRect/>
          </a:stretch>
        </p:blipFill>
        <p:spPr>
          <a:xfrm>
            <a:off x="790245" y="5513431"/>
            <a:ext cx="3610321" cy="662249"/>
          </a:xfrm>
          <a:prstGeom prst="rect">
            <a:avLst/>
          </a:prstGeom>
          <a:ln w="15875">
            <a:solidFill>
              <a:srgbClr val="333F50"/>
            </a:solidFill>
          </a:ln>
        </p:spPr>
      </p:pic>
      <p:pic>
        <p:nvPicPr>
          <p:cNvPr id="147" name="图片 146">
            <a:extLst>
              <a:ext uri="{FF2B5EF4-FFF2-40B4-BE49-F238E27FC236}">
                <a16:creationId xmlns:a16="http://schemas.microsoft.com/office/drawing/2014/main" id="{DB055781-30D4-6A5D-4103-DA567AA16F7B}"/>
              </a:ext>
            </a:extLst>
          </p:cNvPr>
          <p:cNvPicPr>
            <a:picLocks noChangeAspect="1"/>
          </p:cNvPicPr>
          <p:nvPr/>
        </p:nvPicPr>
        <p:blipFill>
          <a:blip r:embed="rId4"/>
          <a:stretch>
            <a:fillRect/>
          </a:stretch>
        </p:blipFill>
        <p:spPr>
          <a:xfrm>
            <a:off x="4983718" y="5540727"/>
            <a:ext cx="1712189" cy="1042879"/>
          </a:xfrm>
          <a:prstGeom prst="rect">
            <a:avLst/>
          </a:prstGeom>
          <a:ln w="15875">
            <a:solidFill>
              <a:srgbClr val="333F50"/>
            </a:solidFill>
          </a:ln>
        </p:spPr>
      </p:pic>
      <p:pic>
        <p:nvPicPr>
          <p:cNvPr id="149" name="图片 148">
            <a:extLst>
              <a:ext uri="{FF2B5EF4-FFF2-40B4-BE49-F238E27FC236}">
                <a16:creationId xmlns:a16="http://schemas.microsoft.com/office/drawing/2014/main" id="{C940E3B0-C1B4-7F88-A26C-3C0D7533E1C9}"/>
              </a:ext>
            </a:extLst>
          </p:cNvPr>
          <p:cNvPicPr>
            <a:picLocks noChangeAspect="1"/>
          </p:cNvPicPr>
          <p:nvPr/>
        </p:nvPicPr>
        <p:blipFill>
          <a:blip r:embed="rId5"/>
          <a:stretch>
            <a:fillRect/>
          </a:stretch>
        </p:blipFill>
        <p:spPr>
          <a:xfrm>
            <a:off x="7261483" y="5147365"/>
            <a:ext cx="1454502" cy="941963"/>
          </a:xfrm>
          <a:prstGeom prst="rect">
            <a:avLst/>
          </a:prstGeom>
          <a:ln w="15875">
            <a:solidFill>
              <a:srgbClr val="333F50"/>
            </a:solidFill>
          </a:ln>
        </p:spPr>
      </p:pic>
      <p:pic>
        <p:nvPicPr>
          <p:cNvPr id="151" name="图片 150">
            <a:extLst>
              <a:ext uri="{FF2B5EF4-FFF2-40B4-BE49-F238E27FC236}">
                <a16:creationId xmlns:a16="http://schemas.microsoft.com/office/drawing/2014/main" id="{686A9547-B68D-1CFC-B4D1-D4BA94E44156}"/>
              </a:ext>
            </a:extLst>
          </p:cNvPr>
          <p:cNvPicPr>
            <a:picLocks noChangeAspect="1"/>
          </p:cNvPicPr>
          <p:nvPr/>
        </p:nvPicPr>
        <p:blipFill>
          <a:blip r:embed="rId6"/>
          <a:stretch>
            <a:fillRect/>
          </a:stretch>
        </p:blipFill>
        <p:spPr>
          <a:xfrm>
            <a:off x="9157094" y="5872033"/>
            <a:ext cx="2972178" cy="420454"/>
          </a:xfrm>
          <a:prstGeom prst="rect">
            <a:avLst/>
          </a:prstGeom>
          <a:ln w="15875">
            <a:solidFill>
              <a:srgbClr val="333F50"/>
            </a:solidFill>
          </a:ln>
        </p:spPr>
      </p:pic>
      <p:sp>
        <p:nvSpPr>
          <p:cNvPr id="154" name="椭圆 153">
            <a:extLst>
              <a:ext uri="{FF2B5EF4-FFF2-40B4-BE49-F238E27FC236}">
                <a16:creationId xmlns:a16="http://schemas.microsoft.com/office/drawing/2014/main" id="{A7804B73-C213-8A98-05C5-1525FBE70B53}"/>
              </a:ext>
            </a:extLst>
          </p:cNvPr>
          <p:cNvSpPr/>
          <p:nvPr/>
        </p:nvSpPr>
        <p:spPr>
          <a:xfrm>
            <a:off x="9103293" y="3168866"/>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55" name="直接连接符 154">
            <a:extLst>
              <a:ext uri="{FF2B5EF4-FFF2-40B4-BE49-F238E27FC236}">
                <a16:creationId xmlns:a16="http://schemas.microsoft.com/office/drawing/2014/main" id="{DFE19C30-856F-ACF8-4EDF-9B5C4A2CF828}"/>
              </a:ext>
            </a:extLst>
          </p:cNvPr>
          <p:cNvCxnSpPr>
            <a:cxnSpLocks/>
          </p:cNvCxnSpPr>
          <p:nvPr/>
        </p:nvCxnSpPr>
        <p:spPr>
          <a:xfrm>
            <a:off x="9138229" y="3484278"/>
            <a:ext cx="358390" cy="0"/>
          </a:xfrm>
          <a:prstGeom prst="line">
            <a:avLst/>
          </a:prstGeom>
        </p:spPr>
        <p:style>
          <a:lnRef idx="3">
            <a:schemeClr val="dk1"/>
          </a:lnRef>
          <a:fillRef idx="0">
            <a:schemeClr val="dk1"/>
          </a:fillRef>
          <a:effectRef idx="2">
            <a:schemeClr val="dk1"/>
          </a:effectRef>
          <a:fontRef idx="minor">
            <a:schemeClr val="tx1"/>
          </a:fontRef>
        </p:style>
      </p:cxnSp>
      <p:cxnSp>
        <p:nvCxnSpPr>
          <p:cNvPr id="156" name="直接连接符 155">
            <a:extLst>
              <a:ext uri="{FF2B5EF4-FFF2-40B4-BE49-F238E27FC236}">
                <a16:creationId xmlns:a16="http://schemas.microsoft.com/office/drawing/2014/main" id="{E1D15E06-14D9-96DF-7D76-253E93FE04B3}"/>
              </a:ext>
            </a:extLst>
          </p:cNvPr>
          <p:cNvCxnSpPr>
            <a:cxnSpLocks/>
            <a:stCxn id="154" idx="4"/>
            <a:endCxn id="154" idx="0"/>
          </p:cNvCxnSpPr>
          <p:nvPr/>
        </p:nvCxnSpPr>
        <p:spPr>
          <a:xfrm flipV="1">
            <a:off x="9317424" y="3168866"/>
            <a:ext cx="0" cy="428264"/>
          </a:xfrm>
          <a:prstGeom prst="line">
            <a:avLst/>
          </a:prstGeom>
        </p:spPr>
        <p:style>
          <a:lnRef idx="3">
            <a:schemeClr val="dk1"/>
          </a:lnRef>
          <a:fillRef idx="0">
            <a:schemeClr val="dk1"/>
          </a:fillRef>
          <a:effectRef idx="2">
            <a:schemeClr val="dk1"/>
          </a:effectRef>
          <a:fontRef idx="minor">
            <a:schemeClr val="tx1"/>
          </a:fontRef>
        </p:style>
      </p:cxnSp>
      <p:sp>
        <p:nvSpPr>
          <p:cNvPr id="157" name="任意多边形: 形状 156">
            <a:extLst>
              <a:ext uri="{FF2B5EF4-FFF2-40B4-BE49-F238E27FC236}">
                <a16:creationId xmlns:a16="http://schemas.microsoft.com/office/drawing/2014/main" id="{3FBBDDC4-131C-17F4-4C90-AF47E4D3AB3F}"/>
              </a:ext>
            </a:extLst>
          </p:cNvPr>
          <p:cNvSpPr/>
          <p:nvPr/>
        </p:nvSpPr>
        <p:spPr>
          <a:xfrm>
            <a:off x="9157094" y="3265065"/>
            <a:ext cx="320675" cy="212726"/>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cxnSp>
        <p:nvCxnSpPr>
          <p:cNvPr id="174" name="直接箭头连接符 173">
            <a:extLst>
              <a:ext uri="{FF2B5EF4-FFF2-40B4-BE49-F238E27FC236}">
                <a16:creationId xmlns:a16="http://schemas.microsoft.com/office/drawing/2014/main" id="{95324B60-5BE5-D0E6-AE58-981959299047}"/>
              </a:ext>
            </a:extLst>
          </p:cNvPr>
          <p:cNvCxnSpPr>
            <a:cxnSpLocks/>
            <a:stCxn id="32" idx="3"/>
            <a:endCxn id="147" idx="0"/>
          </p:cNvCxnSpPr>
          <p:nvPr/>
        </p:nvCxnSpPr>
        <p:spPr>
          <a:xfrm flipH="1">
            <a:off x="5839813" y="4768564"/>
            <a:ext cx="504379" cy="772163"/>
          </a:xfrm>
          <a:prstGeom prst="straightConnector1">
            <a:avLst/>
          </a:prstGeom>
          <a:ln>
            <a:solidFill>
              <a:srgbClr val="333F50"/>
            </a:solidFill>
            <a:tailEnd type="triangle" w="lg" len="lg"/>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B277B6A9-1702-4CAD-5E59-7601E059AF40}"/>
              </a:ext>
            </a:extLst>
          </p:cNvPr>
          <p:cNvSpPr txBox="1"/>
          <p:nvPr/>
        </p:nvSpPr>
        <p:spPr>
          <a:xfrm>
            <a:off x="2086441" y="6239306"/>
            <a:ext cx="1255320"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ReLU</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F4DAA259-BF36-C316-95D1-8C58F9BA8B0E}"/>
              </a:ext>
            </a:extLst>
          </p:cNvPr>
          <p:cNvSpPr txBox="1"/>
          <p:nvPr/>
        </p:nvSpPr>
        <p:spPr>
          <a:xfrm>
            <a:off x="10219203" y="6292487"/>
            <a:ext cx="1255320"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ReLU</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9833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75A3E54-D3A0-2B6F-286B-FEB57BDCB7E6}"/>
              </a:ext>
            </a:extLst>
          </p:cNvPr>
          <p:cNvSpPr>
            <a:spLocks noGrp="1"/>
          </p:cNvSpPr>
          <p:nvPr>
            <p:ph type="title"/>
          </p:nvPr>
        </p:nvSpPr>
        <p:spPr>
          <a:xfrm>
            <a:off x="3793122" y="652712"/>
            <a:ext cx="6586491" cy="1676603"/>
          </a:xfrm>
        </p:spPr>
        <p:txBody>
          <a:bodyPr vert="horz" lIns="91440" tIns="45720" rIns="91440" bIns="45720" rtlCol="0">
            <a:normAutofit/>
          </a:bodyPr>
          <a:lstStyle/>
          <a:p>
            <a:r>
              <a:rPr lang="en-US" altLang="zh-CN" sz="5400" b="1" dirty="0">
                <a:latin typeface="Times New Roman" panose="02020603050405020304" pitchFamily="18" charset="0"/>
                <a:cs typeface="Times New Roman" panose="02020603050405020304" pitchFamily="18" charset="0"/>
              </a:rPr>
              <a:t>CONTENTS</a:t>
            </a:r>
          </a:p>
        </p:txBody>
      </p:sp>
      <p:sp>
        <p:nvSpPr>
          <p:cNvPr id="3" name="内容占位符 2">
            <a:extLst>
              <a:ext uri="{FF2B5EF4-FFF2-40B4-BE49-F238E27FC236}">
                <a16:creationId xmlns:a16="http://schemas.microsoft.com/office/drawing/2014/main" id="{9D7643A1-DDED-9442-FE7F-33AE811CD0AF}"/>
              </a:ext>
            </a:extLst>
          </p:cNvPr>
          <p:cNvSpPr>
            <a:spLocks noGrp="1"/>
          </p:cNvSpPr>
          <p:nvPr>
            <p:ph idx="1"/>
          </p:nvPr>
        </p:nvSpPr>
        <p:spPr>
          <a:xfrm>
            <a:off x="3636818" y="2461846"/>
            <a:ext cx="8586446" cy="3785419"/>
          </a:xfrm>
        </p:spPr>
        <p:txBody>
          <a:bodyPr>
            <a:normAutofit fontScale="92500"/>
          </a:bodyPr>
          <a:lstStyle/>
          <a:p>
            <a:pPr marL="457200" indent="-457200">
              <a:buAutoNum type="arabicPeriod"/>
            </a:pPr>
            <a:r>
              <a:rPr lang="en-US" altLang="zh-CN" dirty="0">
                <a:latin typeface="Times New Roman" panose="02020603050405020304" pitchFamily="18" charset="0"/>
                <a:cs typeface="Times New Roman" panose="02020603050405020304" pitchFamily="18" charset="0"/>
              </a:rPr>
              <a:t>Introduction</a:t>
            </a:r>
          </a:p>
          <a:p>
            <a:pPr marL="457200" indent="-457200">
              <a:buFont typeface="Arial" panose="020B0604020202020204" pitchFamily="34" charset="0"/>
              <a:buAutoNum type="arabicPeriod"/>
            </a:pPr>
            <a:r>
              <a:rPr kumimoji="1" lang="en-US" altLang="zh-CN" dirty="0">
                <a:latin typeface="Times New Roman" panose="02020603050405020304" pitchFamily="18" charset="0"/>
                <a:cs typeface="Times New Roman" panose="02020603050405020304" pitchFamily="18" charset="0"/>
              </a:rPr>
              <a:t>Related Works</a:t>
            </a:r>
          </a:p>
          <a:p>
            <a:pPr marL="457200" indent="-457200">
              <a:buFont typeface="Arial" panose="020B0604020202020204" pitchFamily="34" charset="0"/>
              <a:buAutoNum type="arabicPeriod"/>
            </a:pPr>
            <a:r>
              <a:rPr lang="en-US" altLang="ja-JP" dirty="0">
                <a:latin typeface="Times New Roman" panose="02020603050405020304" pitchFamily="18" charset="0"/>
                <a:cs typeface="Times New Roman" panose="02020603050405020304" pitchFamily="18" charset="0"/>
              </a:rPr>
              <a:t>Dendritic Neuron Model </a:t>
            </a:r>
            <a:r>
              <a:rPr lang="en-US" altLang="zh-CN" dirty="0">
                <a:latin typeface="Times New Roman" panose="02020603050405020304" pitchFamily="18" charset="0"/>
                <a:cs typeface="Times New Roman" panose="02020603050405020304" pitchFamily="18" charset="0"/>
              </a:rPr>
              <a:t>with Mask</a:t>
            </a:r>
            <a:endParaRPr kumimoji="1" lang="en-US" altLang="zh-CN"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altLang="ja-JP" b="1" dirty="0">
                <a:latin typeface="Times New Roman" panose="02020603050405020304" pitchFamily="18" charset="0"/>
                <a:cs typeface="Times New Roman" panose="02020603050405020304" pitchFamily="18" charset="0"/>
              </a:rPr>
              <a:t>Composing Networks Using Dendritic Neural Models</a:t>
            </a:r>
          </a:p>
          <a:p>
            <a:pPr marL="457200" lvl="1" indent="0">
              <a:buNone/>
            </a:pPr>
            <a:r>
              <a:rPr lang="en-US" altLang="zh-CN" sz="2800" dirty="0">
                <a:latin typeface="Times New Roman" panose="02020603050405020304" pitchFamily="18" charset="0"/>
                <a:cs typeface="Times New Roman" panose="02020603050405020304" pitchFamily="18" charset="0"/>
              </a:rPr>
              <a:t>4.1 </a:t>
            </a:r>
            <a:r>
              <a:rPr lang="en-US" altLang="ja-JP" sz="2800" dirty="0">
                <a:latin typeface="Times New Roman" panose="02020603050405020304" pitchFamily="18" charset="0"/>
                <a:cs typeface="Times New Roman" panose="02020603050405020304" pitchFamily="18" charset="0"/>
              </a:rPr>
              <a:t>Multilayer Dendritic Neuron Model</a:t>
            </a:r>
          </a:p>
          <a:p>
            <a:pPr marL="457200" lvl="1" indent="0">
              <a:buNone/>
            </a:pPr>
            <a:r>
              <a:rPr lang="en-US" altLang="zh-CN" sz="2800" dirty="0">
                <a:latin typeface="Times New Roman" panose="02020603050405020304" pitchFamily="18" charset="0"/>
                <a:cs typeface="Times New Roman" panose="02020603050405020304" pitchFamily="18" charset="0"/>
              </a:rPr>
              <a:t>4.2 </a:t>
            </a:r>
            <a:r>
              <a:rPr lang="en-US" altLang="ja-JP" sz="2800" dirty="0">
                <a:latin typeface="Times New Roman" panose="02020603050405020304" pitchFamily="18" charset="0"/>
                <a:cs typeface="Times New Roman" panose="02020603050405020304" pitchFamily="18" charset="0"/>
              </a:rPr>
              <a:t>Dendritic Deep Residual Network</a:t>
            </a:r>
          </a:p>
          <a:p>
            <a:pPr marL="457200" lvl="1" indent="0">
              <a:buNone/>
            </a:pPr>
            <a:r>
              <a:rPr lang="en-US" altLang="zh-CN" sz="2800" dirty="0">
                <a:latin typeface="Times New Roman" panose="02020603050405020304" pitchFamily="18" charset="0"/>
                <a:cs typeface="Times New Roman" panose="02020603050405020304" pitchFamily="18" charset="0"/>
              </a:rPr>
              <a:t>4.3 </a:t>
            </a:r>
            <a:r>
              <a:rPr lang="en-US" altLang="ja-JP" sz="2800" dirty="0">
                <a:latin typeface="Times New Roman" panose="02020603050405020304" pitchFamily="18" charset="0"/>
                <a:cs typeface="Times New Roman" panose="02020603050405020304" pitchFamily="18" charset="0"/>
              </a:rPr>
              <a:t>Recurrent Dendritic Neural Network</a:t>
            </a:r>
            <a:endParaRPr lang="en-US" altLang="ja-JP"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altLang="ja-JP" dirty="0">
                <a:latin typeface="Times New Roman" panose="02020603050405020304" pitchFamily="18" charset="0"/>
                <a:cs typeface="Times New Roman" panose="02020603050405020304" pitchFamily="18" charset="0"/>
              </a:rPr>
              <a:t>Conclusion</a:t>
            </a:r>
            <a:endParaRPr kumimoji="1" lang="ja-JP" altLang="en-US" dirty="0">
              <a:latin typeface="Times New Roman" panose="02020603050405020304" pitchFamily="18" charset="0"/>
              <a:cs typeface="Times New Roman" panose="02020603050405020304" pitchFamily="18" charset="0"/>
            </a:endParaRPr>
          </a:p>
        </p:txBody>
      </p:sp>
      <p:pic>
        <p:nvPicPr>
          <p:cNvPr id="19" name="Picture 5" descr="Neuron system in 3D rendering">
            <a:extLst>
              <a:ext uri="{FF2B5EF4-FFF2-40B4-BE49-F238E27FC236}">
                <a16:creationId xmlns:a16="http://schemas.microsoft.com/office/drawing/2014/main" id="{089E009F-0209-C40C-12E4-7FB618871549}"/>
              </a:ext>
            </a:extLst>
          </p:cNvPr>
          <p:cNvPicPr>
            <a:picLocks noChangeAspect="1"/>
          </p:cNvPicPr>
          <p:nvPr/>
        </p:nvPicPr>
        <p:blipFill rotWithShape="1">
          <a:blip r:embed="rId3"/>
          <a:srcRect l="35127" t="-1" r="34453" b="-1"/>
          <a:stretch/>
        </p:blipFill>
        <p:spPr>
          <a:xfrm>
            <a:off x="21" y="10"/>
            <a:ext cx="3079242" cy="6857990"/>
          </a:xfrm>
          <a:prstGeom prst="rect">
            <a:avLst/>
          </a:prstGeom>
          <a:effectLst/>
        </p:spPr>
      </p:pic>
      <p:sp>
        <p:nvSpPr>
          <p:cNvPr id="2" name="灯片编号占位符 1">
            <a:extLst>
              <a:ext uri="{FF2B5EF4-FFF2-40B4-BE49-F238E27FC236}">
                <a16:creationId xmlns:a16="http://schemas.microsoft.com/office/drawing/2014/main" id="{D9BF4CDB-28C6-DAD3-6D49-4FBCB1895825}"/>
              </a:ext>
            </a:extLst>
          </p:cNvPr>
          <p:cNvSpPr>
            <a:spLocks noGrp="1"/>
          </p:cNvSpPr>
          <p:nvPr>
            <p:ph type="sldNum" sz="quarter" idx="12"/>
          </p:nvPr>
        </p:nvSpPr>
        <p:spPr>
          <a:xfrm>
            <a:off x="10867258" y="6379796"/>
            <a:ext cx="1186758" cy="365125"/>
          </a:xfrm>
        </p:spPr>
        <p:txBody>
          <a:bodyPr>
            <a:normAutofit/>
          </a:bodyPr>
          <a:lstStyle/>
          <a:p>
            <a:pPr>
              <a:spcAft>
                <a:spcPts val="600"/>
              </a:spcAft>
            </a:pPr>
            <a:fld id="{2ECE75A6-E53D-424B-8A6A-3DC63EF7CB46}" type="slidenum">
              <a:rPr kumimoji="1" lang="ja-JP" altLang="en-US" smtClean="0"/>
              <a:pPr>
                <a:spcAft>
                  <a:spcPts val="600"/>
                </a:spcAft>
              </a:pPr>
              <a:t>2</a:t>
            </a:fld>
            <a:endParaRPr kumimoji="1" lang="ja-JP" altLang="en-US" dirty="0"/>
          </a:p>
        </p:txBody>
      </p:sp>
    </p:spTree>
    <p:extLst>
      <p:ext uri="{BB962C8B-B14F-4D97-AF65-F5344CB8AC3E}">
        <p14:creationId xmlns:p14="http://schemas.microsoft.com/office/powerpoint/2010/main" val="3166001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5D89024-FE66-392D-0E32-0A8D1C005730}"/>
              </a:ext>
            </a:extLst>
          </p:cNvPr>
          <p:cNvSpPr/>
          <p:nvPr/>
        </p:nvSpPr>
        <p:spPr>
          <a:xfrm>
            <a:off x="0" y="-1"/>
            <a:ext cx="12192000" cy="12194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4.2</a:t>
            </a: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Dendritic Deep Residual Network (Experimental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20</a:t>
            </a:fld>
            <a:endParaRPr kumimoji="1" lang="ja-JP" altLang="en-US"/>
          </a:p>
        </p:txBody>
      </p:sp>
      <p:pic>
        <p:nvPicPr>
          <p:cNvPr id="13" name="图片 12">
            <a:extLst>
              <a:ext uri="{FF2B5EF4-FFF2-40B4-BE49-F238E27FC236}">
                <a16:creationId xmlns:a16="http://schemas.microsoft.com/office/drawing/2014/main" id="{1A1FB7CC-E529-44A5-0CE9-FCEF5B749D93}"/>
              </a:ext>
            </a:extLst>
          </p:cNvPr>
          <p:cNvPicPr>
            <a:picLocks noChangeAspect="1"/>
          </p:cNvPicPr>
          <p:nvPr/>
        </p:nvPicPr>
        <p:blipFill>
          <a:blip r:embed="rId3"/>
          <a:stretch>
            <a:fillRect/>
          </a:stretch>
        </p:blipFill>
        <p:spPr>
          <a:xfrm>
            <a:off x="0" y="4808344"/>
            <a:ext cx="12192000" cy="1440137"/>
          </a:xfrm>
          <a:prstGeom prst="rect">
            <a:avLst/>
          </a:prstGeom>
        </p:spPr>
      </p:pic>
      <p:sp>
        <p:nvSpPr>
          <p:cNvPr id="14" name="矩形 13">
            <a:extLst>
              <a:ext uri="{FF2B5EF4-FFF2-40B4-BE49-F238E27FC236}">
                <a16:creationId xmlns:a16="http://schemas.microsoft.com/office/drawing/2014/main" id="{5313EF95-5D8F-81D5-F39D-D85348632F1F}"/>
              </a:ext>
            </a:extLst>
          </p:cNvPr>
          <p:cNvSpPr/>
          <p:nvPr/>
        </p:nvSpPr>
        <p:spPr>
          <a:xfrm>
            <a:off x="425451" y="1787117"/>
            <a:ext cx="11341098" cy="954107"/>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We used </a:t>
            </a:r>
            <a:r>
              <a:rPr lang="en-US" altLang="ja-JP" sz="2800" dirty="0" err="1">
                <a:latin typeface="Times New Roman" panose="02020603050405020304" pitchFamily="18" charset="0"/>
                <a:cs typeface="Times New Roman" panose="02020603050405020304" pitchFamily="18" charset="0"/>
              </a:rPr>
              <a:t>DResNet</a:t>
            </a:r>
            <a:r>
              <a:rPr lang="en-US" altLang="ja-JP" sz="2800" dirty="0">
                <a:latin typeface="Times New Roman" panose="02020603050405020304" pitchFamily="18" charset="0"/>
                <a:cs typeface="Times New Roman" panose="02020603050405020304" pitchFamily="18" charset="0"/>
              </a:rPr>
              <a:t> to detect the presence of COVID-19 by imaging the patient's lungs. We use the COVID-19 Radiography Database from </a:t>
            </a:r>
            <a:r>
              <a:rPr lang="en-US" altLang="ja-JP" sz="2800" dirty="0" err="1">
                <a:latin typeface="Times New Roman" panose="02020603050405020304" pitchFamily="18" charset="0"/>
                <a:cs typeface="Times New Roman" panose="02020603050405020304" pitchFamily="18" charset="0"/>
              </a:rPr>
              <a:t>kaggle</a:t>
            </a:r>
            <a:r>
              <a:rPr lang="en-US" altLang="ja-JP" sz="2800" dirty="0">
                <a:latin typeface="Times New Roman" panose="02020603050405020304" pitchFamily="18" charset="0"/>
                <a:cs typeface="Times New Roman" panose="02020603050405020304" pitchFamily="18" charset="0"/>
              </a:rPr>
              <a:t>. </a:t>
            </a:r>
          </a:p>
        </p:txBody>
      </p:sp>
      <p:graphicFrame>
        <p:nvGraphicFramePr>
          <p:cNvPr id="9" name="表格 12">
            <a:extLst>
              <a:ext uri="{FF2B5EF4-FFF2-40B4-BE49-F238E27FC236}">
                <a16:creationId xmlns:a16="http://schemas.microsoft.com/office/drawing/2014/main" id="{999FFC9A-69B7-2393-D347-0854610F855A}"/>
              </a:ext>
            </a:extLst>
          </p:cNvPr>
          <p:cNvGraphicFramePr>
            <a:graphicFrameLocks noGrp="1"/>
          </p:cNvGraphicFramePr>
          <p:nvPr>
            <p:extLst>
              <p:ext uri="{D42A27DB-BD31-4B8C-83A1-F6EECF244321}">
                <p14:modId xmlns:p14="http://schemas.microsoft.com/office/powerpoint/2010/main" val="125976101"/>
              </p:ext>
            </p:extLst>
          </p:nvPr>
        </p:nvGraphicFramePr>
        <p:xfrm>
          <a:off x="4723664" y="3321363"/>
          <a:ext cx="3003336" cy="824044"/>
        </p:xfrm>
        <a:graphic>
          <a:graphicData uri="http://schemas.openxmlformats.org/drawingml/2006/table">
            <a:tbl>
              <a:tblPr firstRow="1" bandRow="1">
                <a:tableStyleId>{5C22544A-7EE6-4342-B048-85BDC9FD1C3A}</a:tableStyleId>
              </a:tblPr>
              <a:tblGrid>
                <a:gridCol w="1501668">
                  <a:extLst>
                    <a:ext uri="{9D8B030D-6E8A-4147-A177-3AD203B41FA5}">
                      <a16:colId xmlns:a16="http://schemas.microsoft.com/office/drawing/2014/main" val="1552447363"/>
                    </a:ext>
                  </a:extLst>
                </a:gridCol>
                <a:gridCol w="1501668">
                  <a:extLst>
                    <a:ext uri="{9D8B030D-6E8A-4147-A177-3AD203B41FA5}">
                      <a16:colId xmlns:a16="http://schemas.microsoft.com/office/drawing/2014/main" val="552805687"/>
                    </a:ext>
                  </a:extLst>
                </a:gridCol>
              </a:tblGrid>
              <a:tr h="427804">
                <a:tc>
                  <a:txBody>
                    <a:bodyPr/>
                    <a:lstStyle/>
                    <a:p>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tc>
                  <a:txBody>
                    <a:bodyPr/>
                    <a:lstStyle/>
                    <a:p>
                      <a:r>
                        <a:rPr lang="en-US" altLang="ja-JP" sz="2000" dirty="0">
                          <a:latin typeface="Times New Roman" panose="02020603050405020304" pitchFamily="18" charset="0"/>
                          <a:cs typeface="Times New Roman" panose="02020603050405020304" pitchFamily="18" charset="0"/>
                        </a:rPr>
                        <a:t>proportions</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extLst>
                  <a:ext uri="{0D108BD9-81ED-4DB2-BD59-A6C34878D82A}">
                    <a16:rowId xmlns:a16="http://schemas.microsoft.com/office/drawing/2014/main" val="4150166659"/>
                  </a:ext>
                </a:extLst>
              </a:tr>
              <a:tr h="247854">
                <a:tc>
                  <a:txBody>
                    <a:bodyPr/>
                    <a:lstStyle/>
                    <a:p>
                      <a:r>
                        <a:rPr lang="en-US" altLang="zh-CN" sz="2000" dirty="0">
                          <a:latin typeface="Times New Roman" panose="02020603050405020304" pitchFamily="18" charset="0"/>
                          <a:cs typeface="Times New Roman" panose="02020603050405020304" pitchFamily="18" charset="0"/>
                        </a:rPr>
                        <a:t>Train : Test</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r>
                        <a:rPr lang="en-US" altLang="zh-CN" sz="2000" dirty="0">
                          <a:latin typeface="Times New Roman" panose="02020603050405020304" pitchFamily="18" charset="0"/>
                          <a:cs typeface="Times New Roman" panose="02020603050405020304" pitchFamily="18" charset="0"/>
                        </a:rPr>
                        <a:t>80% : 20%</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04803134"/>
                  </a:ext>
                </a:extLst>
              </a:tr>
            </a:tbl>
          </a:graphicData>
        </a:graphic>
      </p:graphicFrame>
      <p:pic>
        <p:nvPicPr>
          <p:cNvPr id="11" name="图片 10">
            <a:extLst>
              <a:ext uri="{FF2B5EF4-FFF2-40B4-BE49-F238E27FC236}">
                <a16:creationId xmlns:a16="http://schemas.microsoft.com/office/drawing/2014/main" id="{FF0A8D22-AFE9-BCDF-DE06-10B9F483EC7F}"/>
              </a:ext>
            </a:extLst>
          </p:cNvPr>
          <p:cNvPicPr>
            <a:picLocks noChangeAspect="1"/>
          </p:cNvPicPr>
          <p:nvPr/>
        </p:nvPicPr>
        <p:blipFill rotWithShape="1">
          <a:blip r:embed="rId4"/>
          <a:srcRect t="3604" r="11239"/>
          <a:stretch/>
        </p:blipFill>
        <p:spPr>
          <a:xfrm>
            <a:off x="10123025" y="3164642"/>
            <a:ext cx="1204784" cy="1137485"/>
          </a:xfrm>
          <a:prstGeom prst="rect">
            <a:avLst/>
          </a:prstGeom>
        </p:spPr>
      </p:pic>
      <p:graphicFrame>
        <p:nvGraphicFramePr>
          <p:cNvPr id="12" name="表格 12">
            <a:extLst>
              <a:ext uri="{FF2B5EF4-FFF2-40B4-BE49-F238E27FC236}">
                <a16:creationId xmlns:a16="http://schemas.microsoft.com/office/drawing/2014/main" id="{4627829A-389B-CDF4-D092-55894E598368}"/>
              </a:ext>
            </a:extLst>
          </p:cNvPr>
          <p:cNvGraphicFramePr>
            <a:graphicFrameLocks noGrp="1"/>
          </p:cNvGraphicFramePr>
          <p:nvPr>
            <p:extLst>
              <p:ext uri="{D42A27DB-BD31-4B8C-83A1-F6EECF244321}">
                <p14:modId xmlns:p14="http://schemas.microsoft.com/office/powerpoint/2010/main" val="2626694461"/>
              </p:ext>
            </p:extLst>
          </p:nvPr>
        </p:nvGraphicFramePr>
        <p:xfrm>
          <a:off x="8401411" y="3321363"/>
          <a:ext cx="1501668" cy="824044"/>
        </p:xfrm>
        <a:graphic>
          <a:graphicData uri="http://schemas.openxmlformats.org/drawingml/2006/table">
            <a:tbl>
              <a:tblPr firstRow="1" bandRow="1">
                <a:tableStyleId>{5C22544A-7EE6-4342-B048-85BDC9FD1C3A}</a:tableStyleId>
              </a:tblPr>
              <a:tblGrid>
                <a:gridCol w="1501668">
                  <a:extLst>
                    <a:ext uri="{9D8B030D-6E8A-4147-A177-3AD203B41FA5}">
                      <a16:colId xmlns:a16="http://schemas.microsoft.com/office/drawing/2014/main" val="552805687"/>
                    </a:ext>
                  </a:extLst>
                </a:gridCol>
              </a:tblGrid>
              <a:tr h="427804">
                <a:tc>
                  <a:txBody>
                    <a:bodyPr/>
                    <a:lstStyle/>
                    <a:p>
                      <a:pPr algn="ctr"/>
                      <a:r>
                        <a:rPr lang="en-US" altLang="ja-JP" sz="2000" dirty="0">
                          <a:latin typeface="Times New Roman" panose="02020603050405020304" pitchFamily="18" charset="0"/>
                          <a:cs typeface="Times New Roman" panose="02020603050405020304" pitchFamily="18" charset="0"/>
                        </a:rPr>
                        <a:t>Input size</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extLst>
                  <a:ext uri="{0D108BD9-81ED-4DB2-BD59-A6C34878D82A}">
                    <a16:rowId xmlns:a16="http://schemas.microsoft.com/office/drawing/2014/main" val="4150166659"/>
                  </a:ext>
                </a:extLst>
              </a:tr>
              <a:tr h="247854">
                <a:tc>
                  <a:txBody>
                    <a:bodyPr/>
                    <a:lstStyle/>
                    <a:p>
                      <a:pPr algn="ctr"/>
                      <a:r>
                        <a:rPr lang="en-US" altLang="zh-CN" sz="2000" dirty="0">
                          <a:latin typeface="Times New Roman" panose="02020603050405020304" pitchFamily="18" charset="0"/>
                          <a:cs typeface="Times New Roman" panose="02020603050405020304" pitchFamily="18" charset="0"/>
                        </a:rPr>
                        <a:t>224*224*3</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04803134"/>
                  </a:ext>
                </a:extLst>
              </a:tr>
            </a:tbl>
          </a:graphicData>
        </a:graphic>
      </p:graphicFrame>
      <p:graphicFrame>
        <p:nvGraphicFramePr>
          <p:cNvPr id="10" name="表格 12">
            <a:extLst>
              <a:ext uri="{FF2B5EF4-FFF2-40B4-BE49-F238E27FC236}">
                <a16:creationId xmlns:a16="http://schemas.microsoft.com/office/drawing/2014/main" id="{40EA0E71-F1D7-BA48-4F0D-97A979DC0AA0}"/>
              </a:ext>
            </a:extLst>
          </p:cNvPr>
          <p:cNvGraphicFramePr>
            <a:graphicFrameLocks noGrp="1"/>
          </p:cNvGraphicFramePr>
          <p:nvPr>
            <p:extLst>
              <p:ext uri="{D42A27DB-BD31-4B8C-83A1-F6EECF244321}">
                <p14:modId xmlns:p14="http://schemas.microsoft.com/office/powerpoint/2010/main" val="4051726264"/>
              </p:ext>
            </p:extLst>
          </p:nvPr>
        </p:nvGraphicFramePr>
        <p:xfrm>
          <a:off x="578016" y="3164642"/>
          <a:ext cx="3471238" cy="1220284"/>
        </p:xfrm>
        <a:graphic>
          <a:graphicData uri="http://schemas.openxmlformats.org/drawingml/2006/table">
            <a:tbl>
              <a:tblPr firstRow="1" bandRow="1">
                <a:tableStyleId>{5C22544A-7EE6-4342-B048-85BDC9FD1C3A}</a:tableStyleId>
              </a:tblPr>
              <a:tblGrid>
                <a:gridCol w="1418737">
                  <a:extLst>
                    <a:ext uri="{9D8B030D-6E8A-4147-A177-3AD203B41FA5}">
                      <a16:colId xmlns:a16="http://schemas.microsoft.com/office/drawing/2014/main" val="1552447363"/>
                    </a:ext>
                  </a:extLst>
                </a:gridCol>
                <a:gridCol w="2052501">
                  <a:extLst>
                    <a:ext uri="{9D8B030D-6E8A-4147-A177-3AD203B41FA5}">
                      <a16:colId xmlns:a16="http://schemas.microsoft.com/office/drawing/2014/main" val="552805687"/>
                    </a:ext>
                  </a:extLst>
                </a:gridCol>
              </a:tblGrid>
              <a:tr h="427804">
                <a:tc>
                  <a:txBody>
                    <a:bodyPr/>
                    <a:lstStyle/>
                    <a:p>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tc>
                  <a:txBody>
                    <a:bodyPr/>
                    <a:lstStyle/>
                    <a:p>
                      <a:r>
                        <a:rPr lang="en-US" altLang="ja-JP" sz="2000" dirty="0">
                          <a:latin typeface="Times New Roman" panose="02020603050405020304" pitchFamily="18" charset="0"/>
                          <a:cs typeface="Times New Roman" panose="02020603050405020304" pitchFamily="18" charset="0"/>
                        </a:rPr>
                        <a:t>Number of data</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extLst>
                  <a:ext uri="{0D108BD9-81ED-4DB2-BD59-A6C34878D82A}">
                    <a16:rowId xmlns:a16="http://schemas.microsoft.com/office/drawing/2014/main" val="4150166659"/>
                  </a:ext>
                </a:extLst>
              </a:tr>
              <a:tr h="247854">
                <a:tc>
                  <a:txBody>
                    <a:bodyPr/>
                    <a:lstStyle/>
                    <a:p>
                      <a:r>
                        <a:rPr lang="en-US" altLang="ja-JP" sz="2000" dirty="0">
                          <a:latin typeface="Times New Roman" panose="02020603050405020304" pitchFamily="18" charset="0"/>
                          <a:cs typeface="Times New Roman" panose="02020603050405020304" pitchFamily="18" charset="0"/>
                        </a:rPr>
                        <a:t>COVID-19</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ja-JP" sz="2000" dirty="0">
                          <a:latin typeface="Times New Roman" panose="02020603050405020304" pitchFamily="18" charset="0"/>
                          <a:cs typeface="Times New Roman" panose="02020603050405020304" pitchFamily="18" charset="0"/>
                        </a:rPr>
                        <a:t>3616</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04803134"/>
                  </a:ext>
                </a:extLst>
              </a:tr>
              <a:tr h="247854">
                <a:tc>
                  <a:txBody>
                    <a:bodyPr/>
                    <a:lstStyle/>
                    <a:p>
                      <a:r>
                        <a:rPr lang="en-US" altLang="ja-JP" sz="2000" dirty="0">
                          <a:latin typeface="Times New Roman" panose="02020603050405020304" pitchFamily="18" charset="0"/>
                          <a:cs typeface="Times New Roman" panose="02020603050405020304" pitchFamily="18" charset="0"/>
                        </a:rPr>
                        <a:t>normal</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ja-JP" sz="2000" dirty="0">
                          <a:latin typeface="Times New Roman" panose="02020603050405020304" pitchFamily="18" charset="0"/>
                          <a:cs typeface="Times New Roman" panose="02020603050405020304" pitchFamily="18" charset="0"/>
                        </a:rPr>
                        <a:t>10192</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163512978"/>
                  </a:ext>
                </a:extLst>
              </a:tr>
            </a:tbl>
          </a:graphicData>
        </a:graphic>
      </p:graphicFrame>
    </p:spTree>
    <p:extLst>
      <p:ext uri="{BB962C8B-B14F-4D97-AF65-F5344CB8AC3E}">
        <p14:creationId xmlns:p14="http://schemas.microsoft.com/office/powerpoint/2010/main" val="2282048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3834B6D-BAD2-F287-A6B0-B57554A8626A}"/>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pic>
        <p:nvPicPr>
          <p:cNvPr id="7" name="图片 6">
            <a:extLst>
              <a:ext uri="{FF2B5EF4-FFF2-40B4-BE49-F238E27FC236}">
                <a16:creationId xmlns:a16="http://schemas.microsoft.com/office/drawing/2014/main" id="{4BC32B3D-65E1-8C8F-AF98-6D4B9B7C7BBF}"/>
              </a:ext>
            </a:extLst>
          </p:cNvPr>
          <p:cNvPicPr>
            <a:picLocks noChangeAspect="1"/>
          </p:cNvPicPr>
          <p:nvPr/>
        </p:nvPicPr>
        <p:blipFill>
          <a:blip r:embed="rId3"/>
          <a:stretch>
            <a:fillRect/>
          </a:stretch>
        </p:blipFill>
        <p:spPr>
          <a:xfrm>
            <a:off x="6096000" y="993954"/>
            <a:ext cx="5982547" cy="5719899"/>
          </a:xfrm>
          <a:prstGeom prst="rect">
            <a:avLst/>
          </a:prstGeom>
        </p:spPr>
      </p:pic>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p:txBody>
      </p:sp>
      <p:sp>
        <p:nvSpPr>
          <p:cNvPr id="2" name="矩形 1">
            <a:extLst>
              <a:ext uri="{FF2B5EF4-FFF2-40B4-BE49-F238E27FC236}">
                <a16:creationId xmlns:a16="http://schemas.microsoft.com/office/drawing/2014/main" id="{5CD6F40F-4747-4B74-B841-E0FCCB68B177}"/>
              </a:ext>
            </a:extLst>
          </p:cNvPr>
          <p:cNvSpPr/>
          <p:nvPr/>
        </p:nvSpPr>
        <p:spPr>
          <a:xfrm>
            <a:off x="378243" y="1545021"/>
            <a:ext cx="5131604" cy="5047592"/>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In this section, we propose a new recurrent neural network using DNM-M as the base unit, which we call </a:t>
            </a:r>
            <a:r>
              <a:rPr lang="en-US" altLang="ja-JP" sz="2800" b="1" dirty="0">
                <a:latin typeface="Times New Roman" panose="02020603050405020304" pitchFamily="18" charset="0"/>
                <a:cs typeface="Times New Roman" panose="02020603050405020304" pitchFamily="18" charset="0"/>
              </a:rPr>
              <a:t>recurrent dendritic neural network (RDNN)</a:t>
            </a:r>
            <a:r>
              <a:rPr lang="en-US" altLang="ja-JP" sz="2800" dirty="0">
                <a:latin typeface="Times New Roman" panose="02020603050405020304" pitchFamily="18" charset="0"/>
                <a:cs typeface="Times New Roman" panose="02020603050405020304" pitchFamily="18" charset="0"/>
              </a:rPr>
              <a:t>.</a:t>
            </a:r>
          </a:p>
          <a:p>
            <a:endParaRPr lang="en-US" altLang="ja-JP" sz="2800" dirty="0">
              <a:latin typeface="Times New Roman" panose="02020603050405020304" pitchFamily="18" charset="0"/>
              <a:cs typeface="Times New Roman" panose="02020603050405020304" pitchFamily="18" charset="0"/>
            </a:endParaRPr>
          </a:p>
          <a:p>
            <a:r>
              <a:rPr lang="en-US" altLang="ja-JP" sz="2800" dirty="0">
                <a:latin typeface="Times New Roman" panose="02020603050405020304" pitchFamily="18" charset="0"/>
                <a:cs typeface="Times New Roman" panose="02020603050405020304" pitchFamily="18" charset="0"/>
              </a:rPr>
              <a:t>The inputs at different moments are processed by the RDNN cell and passed to the fully connected layer to get the final output.</a:t>
            </a:r>
            <a:endParaRPr lang="ja-JP" altLang="en-US" sz="28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21</a:t>
            </a:fld>
            <a:endParaRPr kumimoji="1" lang="ja-JP" altLang="en-US"/>
          </a:p>
        </p:txBody>
      </p:sp>
    </p:spTree>
    <p:extLst>
      <p:ext uri="{BB962C8B-B14F-4D97-AF65-F5344CB8AC3E}">
        <p14:creationId xmlns:p14="http://schemas.microsoft.com/office/powerpoint/2010/main" val="732210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A18D7D-F626-CC15-94DA-FC475866BD74}"/>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22</a:t>
            </a:fld>
            <a:endParaRPr kumimoji="1" lang="ja-JP" altLang="en-US"/>
          </a:p>
        </p:txBody>
      </p:sp>
      <p:sp>
        <p:nvSpPr>
          <p:cNvPr id="8" name="矩形 7">
            <a:extLst>
              <a:ext uri="{FF2B5EF4-FFF2-40B4-BE49-F238E27FC236}">
                <a16:creationId xmlns:a16="http://schemas.microsoft.com/office/drawing/2014/main" id="{45CA8B7E-1D99-7058-28B3-F31BA2502885}"/>
              </a:ext>
            </a:extLst>
          </p:cNvPr>
          <p:cNvSpPr/>
          <p:nvPr/>
        </p:nvSpPr>
        <p:spPr>
          <a:xfrm>
            <a:off x="270022" y="1777071"/>
            <a:ext cx="7010680" cy="4054196"/>
          </a:xfrm>
          <a:prstGeom prst="rect">
            <a:avLst/>
          </a:prstGeom>
          <a:solidFill>
            <a:srgbClr val="F0F4FA"/>
          </a:solidFill>
          <a:ln w="444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grpSp>
        <p:nvGrpSpPr>
          <p:cNvPr id="9" name="组合 8">
            <a:extLst>
              <a:ext uri="{FF2B5EF4-FFF2-40B4-BE49-F238E27FC236}">
                <a16:creationId xmlns:a16="http://schemas.microsoft.com/office/drawing/2014/main" id="{25CFA388-6648-A2E1-1E4E-5A30B6F9F3EC}"/>
              </a:ext>
            </a:extLst>
          </p:cNvPr>
          <p:cNvGrpSpPr/>
          <p:nvPr/>
        </p:nvGrpSpPr>
        <p:grpSpPr>
          <a:xfrm>
            <a:off x="585417" y="1939203"/>
            <a:ext cx="6589151" cy="3763045"/>
            <a:chOff x="5631734" y="9210988"/>
            <a:chExt cx="10963835" cy="6065923"/>
          </a:xfrm>
        </p:grpSpPr>
        <p:sp>
          <p:nvSpPr>
            <p:cNvPr id="10" name="立方体 9">
              <a:extLst>
                <a:ext uri="{FF2B5EF4-FFF2-40B4-BE49-F238E27FC236}">
                  <a16:creationId xmlns:a16="http://schemas.microsoft.com/office/drawing/2014/main" id="{80621D79-938E-204B-E0E0-3DB6C847C994}"/>
                </a:ext>
              </a:extLst>
            </p:cNvPr>
            <p:cNvSpPr/>
            <p:nvPr/>
          </p:nvSpPr>
          <p:spPr>
            <a:xfrm>
              <a:off x="8737453" y="14584987"/>
              <a:ext cx="1065978" cy="597318"/>
            </a:xfrm>
            <a:prstGeom prst="cube">
              <a:avLst/>
            </a:prstGeom>
            <a:solidFill>
              <a:srgbClr val="C8E7A7"/>
            </a:solidFill>
            <a:ln>
              <a:solidFill>
                <a:srgbClr val="92D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i="1" dirty="0">
                  <a:latin typeface="Times New Roman" panose="02020603050405020304" pitchFamily="18" charset="0"/>
                  <a:cs typeface="Times New Roman" panose="02020603050405020304" pitchFamily="18" charset="0"/>
                </a:rPr>
                <a:t>H</a:t>
              </a:r>
              <a:r>
                <a:rPr lang="en-US" altLang="zh-CN" sz="1600" i="1" baseline="-25000" dirty="0">
                  <a:latin typeface="Times New Roman" panose="02020603050405020304" pitchFamily="18" charset="0"/>
                  <a:cs typeface="Times New Roman" panose="02020603050405020304" pitchFamily="18" charset="0"/>
                </a:rPr>
                <a:t>t -1</a:t>
              </a:r>
              <a:endParaRPr lang="ja-JP" altLang="en-US" sz="1600" i="1" baseline="-25000" dirty="0">
                <a:latin typeface="Times New Roman" panose="02020603050405020304" pitchFamily="18" charset="0"/>
                <a:cs typeface="Times New Roman" panose="02020603050405020304" pitchFamily="18" charset="0"/>
              </a:endParaRPr>
            </a:p>
          </p:txBody>
        </p:sp>
        <p:sp>
          <p:nvSpPr>
            <p:cNvPr id="11" name="立方体 10">
              <a:extLst>
                <a:ext uri="{FF2B5EF4-FFF2-40B4-BE49-F238E27FC236}">
                  <a16:creationId xmlns:a16="http://schemas.microsoft.com/office/drawing/2014/main" id="{E501EB3F-3B7F-B430-B5F3-7179DB317BEB}"/>
                </a:ext>
              </a:extLst>
            </p:cNvPr>
            <p:cNvSpPr/>
            <p:nvPr/>
          </p:nvSpPr>
          <p:spPr>
            <a:xfrm>
              <a:off x="9622559" y="14583345"/>
              <a:ext cx="2062978" cy="591014"/>
            </a:xfrm>
            <a:prstGeom prst="cube">
              <a:avLst/>
            </a:prstGeom>
            <a:solidFill>
              <a:srgbClr val="F6BE9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a:p>
          </p:txBody>
        </p:sp>
        <p:sp>
          <p:nvSpPr>
            <p:cNvPr id="12" name="立方体 11">
              <a:extLst>
                <a:ext uri="{FF2B5EF4-FFF2-40B4-BE49-F238E27FC236}">
                  <a16:creationId xmlns:a16="http://schemas.microsoft.com/office/drawing/2014/main" id="{C0AA2DD0-59F0-39DE-35CC-212A62E4BE47}"/>
                </a:ext>
              </a:extLst>
            </p:cNvPr>
            <p:cNvSpPr/>
            <p:nvPr/>
          </p:nvSpPr>
          <p:spPr>
            <a:xfrm>
              <a:off x="7718235" y="12372746"/>
              <a:ext cx="1116656" cy="1045029"/>
            </a:xfrm>
            <a:prstGeom prst="cube">
              <a:avLst>
                <a:gd name="adj" fmla="val 12485"/>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ja-JP" altLang="en-US"/>
            </a:p>
          </p:txBody>
        </p:sp>
        <p:sp>
          <p:nvSpPr>
            <p:cNvPr id="13" name="立方体 12">
              <a:extLst>
                <a:ext uri="{FF2B5EF4-FFF2-40B4-BE49-F238E27FC236}">
                  <a16:creationId xmlns:a16="http://schemas.microsoft.com/office/drawing/2014/main" id="{A9570625-64CD-C192-156A-ACB701249B5D}"/>
                </a:ext>
              </a:extLst>
            </p:cNvPr>
            <p:cNvSpPr/>
            <p:nvPr/>
          </p:nvSpPr>
          <p:spPr>
            <a:xfrm>
              <a:off x="9336671" y="12376661"/>
              <a:ext cx="1116656" cy="1045029"/>
            </a:xfrm>
            <a:prstGeom prst="cube">
              <a:avLst>
                <a:gd name="adj" fmla="val 12485"/>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ja-JP" altLang="en-US"/>
            </a:p>
          </p:txBody>
        </p:sp>
        <p:sp>
          <p:nvSpPr>
            <p:cNvPr id="14" name="立方体 13">
              <a:extLst>
                <a:ext uri="{FF2B5EF4-FFF2-40B4-BE49-F238E27FC236}">
                  <a16:creationId xmlns:a16="http://schemas.microsoft.com/office/drawing/2014/main" id="{A376DC84-D3B2-25B1-46E7-2DA2BD45403A}"/>
                </a:ext>
              </a:extLst>
            </p:cNvPr>
            <p:cNvSpPr/>
            <p:nvPr/>
          </p:nvSpPr>
          <p:spPr>
            <a:xfrm>
              <a:off x="10955107" y="12372746"/>
              <a:ext cx="1116656" cy="1045029"/>
            </a:xfrm>
            <a:prstGeom prst="cube">
              <a:avLst>
                <a:gd name="adj" fmla="val 12485"/>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ja-JP" altLang="en-US"/>
            </a:p>
          </p:txBody>
        </p:sp>
        <p:sp>
          <p:nvSpPr>
            <p:cNvPr id="15" name="立方体 14">
              <a:extLst>
                <a:ext uri="{FF2B5EF4-FFF2-40B4-BE49-F238E27FC236}">
                  <a16:creationId xmlns:a16="http://schemas.microsoft.com/office/drawing/2014/main" id="{BDDB1CD0-094E-F2EA-9944-D5197E931CD2}"/>
                </a:ext>
              </a:extLst>
            </p:cNvPr>
            <p:cNvSpPr/>
            <p:nvPr/>
          </p:nvSpPr>
          <p:spPr>
            <a:xfrm>
              <a:off x="12573543" y="12372746"/>
              <a:ext cx="1116656" cy="1045029"/>
            </a:xfrm>
            <a:prstGeom prst="cube">
              <a:avLst>
                <a:gd name="adj" fmla="val 12485"/>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ja-JP" altLang="en-US"/>
            </a:p>
          </p:txBody>
        </p:sp>
        <p:cxnSp>
          <p:nvCxnSpPr>
            <p:cNvPr id="16" name="直接箭头连接符 15">
              <a:extLst>
                <a:ext uri="{FF2B5EF4-FFF2-40B4-BE49-F238E27FC236}">
                  <a16:creationId xmlns:a16="http://schemas.microsoft.com/office/drawing/2014/main" id="{B59E9709-D328-23F0-8829-8923136ABD34}"/>
                </a:ext>
              </a:extLst>
            </p:cNvPr>
            <p:cNvCxnSpPr>
              <a:cxnSpLocks/>
            </p:cNvCxnSpPr>
            <p:nvPr/>
          </p:nvCxnSpPr>
          <p:spPr>
            <a:xfrm flipV="1">
              <a:off x="9444072" y="13366662"/>
              <a:ext cx="173485" cy="4181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FCAE7B8-92F5-7C81-EA78-5ADCAC4D085E}"/>
                </a:ext>
              </a:extLst>
            </p:cNvPr>
            <p:cNvCxnSpPr>
              <a:cxnSpLocks/>
            </p:cNvCxnSpPr>
            <p:nvPr/>
          </p:nvCxnSpPr>
          <p:spPr>
            <a:xfrm flipV="1">
              <a:off x="11072522" y="13445537"/>
              <a:ext cx="138637" cy="33419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F8FFAA7-961D-4069-38A0-271CED68C815}"/>
                </a:ext>
              </a:extLst>
            </p:cNvPr>
            <p:cNvCxnSpPr>
              <a:cxnSpLocks/>
            </p:cNvCxnSpPr>
            <p:nvPr/>
          </p:nvCxnSpPr>
          <p:spPr>
            <a:xfrm flipV="1">
              <a:off x="12740590" y="13429905"/>
              <a:ext cx="145122" cy="34982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52487BE-74C1-ACD2-ECC0-961F7C60D09B}"/>
                </a:ext>
              </a:extLst>
            </p:cNvPr>
            <p:cNvCxnSpPr>
              <a:cxnSpLocks/>
            </p:cNvCxnSpPr>
            <p:nvPr/>
          </p:nvCxnSpPr>
          <p:spPr>
            <a:xfrm flipV="1">
              <a:off x="10018472" y="13779729"/>
              <a:ext cx="329282" cy="79375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D873589-EBDD-0154-0428-3A7F8B4E8D97}"/>
                </a:ext>
              </a:extLst>
            </p:cNvPr>
            <p:cNvCxnSpPr>
              <a:cxnSpLocks/>
            </p:cNvCxnSpPr>
            <p:nvPr/>
          </p:nvCxnSpPr>
          <p:spPr>
            <a:xfrm flipH="1">
              <a:off x="7790913" y="13779729"/>
              <a:ext cx="4939662"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7E2F9F4-725C-DFD4-81EA-492A5284B356}"/>
                </a:ext>
              </a:extLst>
            </p:cNvPr>
            <p:cNvCxnSpPr>
              <a:cxnSpLocks/>
            </p:cNvCxnSpPr>
            <p:nvPr/>
          </p:nvCxnSpPr>
          <p:spPr>
            <a:xfrm flipV="1">
              <a:off x="8627046" y="9844665"/>
              <a:ext cx="634564" cy="15296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B00C0A5-EEAD-32CE-1DF7-BE09D796545C}"/>
                </a:ext>
              </a:extLst>
            </p:cNvPr>
            <p:cNvCxnSpPr>
              <a:cxnSpLocks/>
            </p:cNvCxnSpPr>
            <p:nvPr/>
          </p:nvCxnSpPr>
          <p:spPr>
            <a:xfrm flipV="1">
              <a:off x="10280204" y="10580565"/>
              <a:ext cx="329282" cy="79375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226D8AEC-AFE4-81E3-CD87-D0B360B13BD9}"/>
                </a:ext>
              </a:extLst>
            </p:cNvPr>
            <p:cNvCxnSpPr>
              <a:cxnSpLocks/>
            </p:cNvCxnSpPr>
            <p:nvPr/>
          </p:nvCxnSpPr>
          <p:spPr>
            <a:xfrm flipV="1">
              <a:off x="11898640" y="10575433"/>
              <a:ext cx="329283" cy="79375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5DC171F-CF02-515E-552A-07DFD9790F32}"/>
                </a:ext>
              </a:extLst>
            </p:cNvPr>
            <p:cNvCxnSpPr>
              <a:cxnSpLocks/>
            </p:cNvCxnSpPr>
            <p:nvPr/>
          </p:nvCxnSpPr>
          <p:spPr>
            <a:xfrm flipV="1">
              <a:off x="13566708" y="11000816"/>
              <a:ext cx="164641" cy="39687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22490EF-70DA-396F-0E07-35F87042E866}"/>
                </a:ext>
              </a:extLst>
            </p:cNvPr>
            <p:cNvCxnSpPr>
              <a:cxnSpLocks/>
            </p:cNvCxnSpPr>
            <p:nvPr/>
          </p:nvCxnSpPr>
          <p:spPr>
            <a:xfrm flipH="1">
              <a:off x="11727243" y="10588134"/>
              <a:ext cx="487979"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DE96247-7B3E-955A-7DCE-5A5AA7C952FD}"/>
                </a:ext>
              </a:extLst>
            </p:cNvPr>
            <p:cNvCxnSpPr>
              <a:cxnSpLocks/>
            </p:cNvCxnSpPr>
            <p:nvPr/>
          </p:nvCxnSpPr>
          <p:spPr>
            <a:xfrm>
              <a:off x="10603356" y="10581784"/>
              <a:ext cx="44814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54852133-AC99-45CF-6D64-198A01CB8733}"/>
                </a:ext>
              </a:extLst>
            </p:cNvPr>
            <p:cNvSpPr/>
            <p:nvPr/>
          </p:nvSpPr>
          <p:spPr>
            <a:xfrm>
              <a:off x="11054976" y="10248979"/>
              <a:ext cx="652909" cy="65290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4401"/>
                <a:t>×</a:t>
              </a:r>
              <a:endParaRPr kumimoji="1" lang="ja-JP" altLang="en-US" sz="4401"/>
            </a:p>
          </p:txBody>
        </p:sp>
        <p:sp>
          <p:nvSpPr>
            <p:cNvPr id="28" name="椭圆 27">
              <a:extLst>
                <a:ext uri="{FF2B5EF4-FFF2-40B4-BE49-F238E27FC236}">
                  <a16:creationId xmlns:a16="http://schemas.microsoft.com/office/drawing/2014/main" id="{46F96BCB-B640-CEC8-A43C-5433C4550E20}"/>
                </a:ext>
              </a:extLst>
            </p:cNvPr>
            <p:cNvSpPr/>
            <p:nvPr/>
          </p:nvSpPr>
          <p:spPr>
            <a:xfrm>
              <a:off x="8994371" y="9210988"/>
              <a:ext cx="652909" cy="65290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4401" dirty="0"/>
                <a:t>×</a:t>
              </a:r>
              <a:endParaRPr kumimoji="1" lang="ja-JP" altLang="en-US" sz="4401" dirty="0"/>
            </a:p>
          </p:txBody>
        </p:sp>
        <p:sp>
          <p:nvSpPr>
            <p:cNvPr id="29" name="椭圆 28">
              <a:extLst>
                <a:ext uri="{FF2B5EF4-FFF2-40B4-BE49-F238E27FC236}">
                  <a16:creationId xmlns:a16="http://schemas.microsoft.com/office/drawing/2014/main" id="{92699A10-E292-396B-DF60-C2BE2862D040}"/>
                </a:ext>
              </a:extLst>
            </p:cNvPr>
            <p:cNvSpPr/>
            <p:nvPr/>
          </p:nvSpPr>
          <p:spPr>
            <a:xfrm>
              <a:off x="11400788" y="9222756"/>
              <a:ext cx="652909" cy="65290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ja-JP" sz="4401"/>
                <a:t>+</a:t>
              </a:r>
              <a:endParaRPr kumimoji="1" lang="ja-JP" altLang="en-US" sz="4000"/>
            </a:p>
          </p:txBody>
        </p:sp>
        <p:cxnSp>
          <p:nvCxnSpPr>
            <p:cNvPr id="30" name="直接箭头连接符 29">
              <a:extLst>
                <a:ext uri="{FF2B5EF4-FFF2-40B4-BE49-F238E27FC236}">
                  <a16:creationId xmlns:a16="http://schemas.microsoft.com/office/drawing/2014/main" id="{0DDF5726-CE6E-EA00-EFEF-8753ED9FA1EF}"/>
                </a:ext>
              </a:extLst>
            </p:cNvPr>
            <p:cNvCxnSpPr>
              <a:cxnSpLocks/>
            </p:cNvCxnSpPr>
            <p:nvPr/>
          </p:nvCxnSpPr>
          <p:spPr>
            <a:xfrm flipV="1">
              <a:off x="11381430" y="9842365"/>
              <a:ext cx="233390" cy="5626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B0A52412-8772-D190-D5FE-074268A2190E}"/>
                </a:ext>
              </a:extLst>
            </p:cNvPr>
            <p:cNvSpPr/>
            <p:nvPr/>
          </p:nvSpPr>
          <p:spPr>
            <a:xfrm>
              <a:off x="13552420" y="10366634"/>
              <a:ext cx="652909" cy="65290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4401"/>
                <a:t>×</a:t>
              </a:r>
              <a:endParaRPr kumimoji="1" lang="ja-JP" altLang="en-US" sz="4401"/>
            </a:p>
          </p:txBody>
        </p:sp>
        <p:sp>
          <p:nvSpPr>
            <p:cNvPr id="32" name="椭圆 31">
              <a:extLst>
                <a:ext uri="{FF2B5EF4-FFF2-40B4-BE49-F238E27FC236}">
                  <a16:creationId xmlns:a16="http://schemas.microsoft.com/office/drawing/2014/main" id="{DC57C228-3840-D6DA-5681-62FF35C08A0A}"/>
                </a:ext>
              </a:extLst>
            </p:cNvPr>
            <p:cNvSpPr/>
            <p:nvPr/>
          </p:nvSpPr>
          <p:spPr>
            <a:xfrm>
              <a:off x="13133906" y="11372292"/>
              <a:ext cx="652909" cy="65290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cxnSp>
          <p:nvCxnSpPr>
            <p:cNvPr id="33" name="直接箭头连接符 32">
              <a:extLst>
                <a:ext uri="{FF2B5EF4-FFF2-40B4-BE49-F238E27FC236}">
                  <a16:creationId xmlns:a16="http://schemas.microsoft.com/office/drawing/2014/main" id="{C53AF7A2-322B-695B-BB17-006D1BF6A32F}"/>
                </a:ext>
              </a:extLst>
            </p:cNvPr>
            <p:cNvCxnSpPr>
              <a:cxnSpLocks noChangeAspect="1"/>
            </p:cNvCxnSpPr>
            <p:nvPr/>
          </p:nvCxnSpPr>
          <p:spPr>
            <a:xfrm flipV="1">
              <a:off x="8291770" y="11994949"/>
              <a:ext cx="149345" cy="3600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80254A3-9449-5127-E82A-F16107952259}"/>
                </a:ext>
              </a:extLst>
            </p:cNvPr>
            <p:cNvCxnSpPr>
              <a:cxnSpLocks noChangeAspect="1"/>
            </p:cNvCxnSpPr>
            <p:nvPr/>
          </p:nvCxnSpPr>
          <p:spPr>
            <a:xfrm flipV="1">
              <a:off x="9938971" y="12014198"/>
              <a:ext cx="149345" cy="3600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0598D1E-1C90-F0DA-B654-F969C0AF5D74}"/>
                </a:ext>
              </a:extLst>
            </p:cNvPr>
            <p:cNvCxnSpPr>
              <a:cxnSpLocks noChangeAspect="1"/>
            </p:cNvCxnSpPr>
            <p:nvPr/>
          </p:nvCxnSpPr>
          <p:spPr>
            <a:xfrm flipV="1">
              <a:off x="11567422" y="12009067"/>
              <a:ext cx="149345" cy="3600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70F1101F-EFDB-B376-A6A8-4EAB8BA0D29F}"/>
                </a:ext>
              </a:extLst>
            </p:cNvPr>
            <p:cNvCxnSpPr>
              <a:cxnSpLocks noChangeAspect="1"/>
            </p:cNvCxnSpPr>
            <p:nvPr/>
          </p:nvCxnSpPr>
          <p:spPr>
            <a:xfrm flipV="1">
              <a:off x="13235490" y="12009067"/>
              <a:ext cx="149345" cy="3600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547F875D-9E88-4469-A4E7-C38FF332303D}"/>
                </a:ext>
              </a:extLst>
            </p:cNvPr>
            <p:cNvSpPr txBox="1"/>
            <p:nvPr/>
          </p:nvSpPr>
          <p:spPr>
            <a:xfrm>
              <a:off x="13132822" y="11126178"/>
              <a:ext cx="499746" cy="1041867"/>
            </a:xfrm>
            <a:prstGeom prst="rect">
              <a:avLst/>
            </a:prstGeom>
            <a:noFill/>
          </p:spPr>
          <p:txBody>
            <a:bodyPr wrap="square" rtlCol="0">
              <a:spAutoFit/>
            </a:bodyPr>
            <a:lstStyle/>
            <a:p>
              <a:r>
                <a:rPr kumimoji="1" lang="el-GR" altLang="ja-JP" sz="3600" dirty="0">
                  <a:latin typeface="Times New Roman" panose="02020603050405020304" pitchFamily="18" charset="0"/>
                  <a:cs typeface="Times New Roman" panose="02020603050405020304" pitchFamily="18" charset="0"/>
                </a:rPr>
                <a:t>σ</a:t>
              </a:r>
              <a:endParaRPr kumimoji="1" lang="ja-JP" altLang="en-US" sz="360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CC13B2B5-8F69-2162-A648-5AB94177F22D}"/>
                </a:ext>
              </a:extLst>
            </p:cNvPr>
            <p:cNvSpPr/>
            <p:nvPr/>
          </p:nvSpPr>
          <p:spPr>
            <a:xfrm>
              <a:off x="11445939" y="11346892"/>
              <a:ext cx="652909" cy="65290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sp>
          <p:nvSpPr>
            <p:cNvPr id="39" name="文本框 38">
              <a:extLst>
                <a:ext uri="{FF2B5EF4-FFF2-40B4-BE49-F238E27FC236}">
                  <a16:creationId xmlns:a16="http://schemas.microsoft.com/office/drawing/2014/main" id="{61A15BFB-02C5-70E9-A2E9-658700FCE24F}"/>
                </a:ext>
              </a:extLst>
            </p:cNvPr>
            <p:cNvSpPr txBox="1"/>
            <p:nvPr/>
          </p:nvSpPr>
          <p:spPr>
            <a:xfrm>
              <a:off x="11375705" y="11431813"/>
              <a:ext cx="835850" cy="496128"/>
            </a:xfrm>
            <a:prstGeom prst="rect">
              <a:avLst/>
            </a:prstGeom>
            <a:noFill/>
          </p:spPr>
          <p:txBody>
            <a:bodyPr wrap="square" rtlCol="0">
              <a:spAutoFit/>
            </a:bodyPr>
            <a:lstStyle/>
            <a:p>
              <a:r>
                <a:rPr kumimoji="1" lang="en-US" altLang="ja-JP" sz="1400" dirty="0">
                  <a:latin typeface="Times New Roman" panose="02020603050405020304" pitchFamily="18" charset="0"/>
                  <a:cs typeface="Times New Roman" panose="02020603050405020304" pitchFamily="18" charset="0"/>
                </a:rPr>
                <a:t>tanh</a:t>
              </a:r>
              <a:endParaRPr kumimoji="1" lang="ja-JP" altLang="en-US" sz="140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C8B0AD57-D21F-1AE2-DAD9-086E91321898}"/>
                </a:ext>
              </a:extLst>
            </p:cNvPr>
            <p:cNvSpPr/>
            <p:nvPr/>
          </p:nvSpPr>
          <p:spPr>
            <a:xfrm>
              <a:off x="9816813" y="11355756"/>
              <a:ext cx="652909" cy="65290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sp>
          <p:nvSpPr>
            <p:cNvPr id="41" name="文本框 40">
              <a:extLst>
                <a:ext uri="{FF2B5EF4-FFF2-40B4-BE49-F238E27FC236}">
                  <a16:creationId xmlns:a16="http://schemas.microsoft.com/office/drawing/2014/main" id="{12F7962E-EF65-AF80-84CE-737076983566}"/>
                </a:ext>
              </a:extLst>
            </p:cNvPr>
            <p:cNvSpPr txBox="1"/>
            <p:nvPr/>
          </p:nvSpPr>
          <p:spPr>
            <a:xfrm>
              <a:off x="9803432" y="11109754"/>
              <a:ext cx="499746" cy="689252"/>
            </a:xfrm>
            <a:prstGeom prst="rect">
              <a:avLst/>
            </a:prstGeom>
            <a:noFill/>
          </p:spPr>
          <p:txBody>
            <a:bodyPr wrap="square" rtlCol="0">
              <a:spAutoFit/>
            </a:bodyPr>
            <a:lstStyle/>
            <a:p>
              <a:r>
                <a:rPr kumimoji="1" lang="el-GR" altLang="ja-JP" sz="3601" dirty="0">
                  <a:latin typeface="Times New Roman" panose="02020603050405020304" pitchFamily="18" charset="0"/>
                  <a:cs typeface="Times New Roman" panose="02020603050405020304" pitchFamily="18" charset="0"/>
                </a:rPr>
                <a:t>σ</a:t>
              </a:r>
              <a:endParaRPr kumimoji="1" lang="ja-JP" altLang="en-US" sz="3601" dirty="0">
                <a:latin typeface="Times New Roman" panose="02020603050405020304" pitchFamily="18" charset="0"/>
                <a:cs typeface="Times New Roman" panose="02020603050405020304" pitchFamily="18" charset="0"/>
              </a:endParaRPr>
            </a:p>
          </p:txBody>
        </p:sp>
        <p:sp>
          <p:nvSpPr>
            <p:cNvPr id="42" name="椭圆 41">
              <a:extLst>
                <a:ext uri="{FF2B5EF4-FFF2-40B4-BE49-F238E27FC236}">
                  <a16:creationId xmlns:a16="http://schemas.microsoft.com/office/drawing/2014/main" id="{A8F48353-36BA-E0AA-2DC7-667350A06121}"/>
                </a:ext>
              </a:extLst>
            </p:cNvPr>
            <p:cNvSpPr/>
            <p:nvPr/>
          </p:nvSpPr>
          <p:spPr>
            <a:xfrm>
              <a:off x="8158267" y="11346892"/>
              <a:ext cx="652909" cy="65290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sp>
          <p:nvSpPr>
            <p:cNvPr id="43" name="文本框 42">
              <a:extLst>
                <a:ext uri="{FF2B5EF4-FFF2-40B4-BE49-F238E27FC236}">
                  <a16:creationId xmlns:a16="http://schemas.microsoft.com/office/drawing/2014/main" id="{2E72F7CA-924F-22A0-6216-7B211C1299AE}"/>
                </a:ext>
              </a:extLst>
            </p:cNvPr>
            <p:cNvSpPr txBox="1"/>
            <p:nvPr/>
          </p:nvSpPr>
          <p:spPr>
            <a:xfrm>
              <a:off x="8164828" y="11083318"/>
              <a:ext cx="355269" cy="1042074"/>
            </a:xfrm>
            <a:prstGeom prst="rect">
              <a:avLst/>
            </a:prstGeom>
            <a:noFill/>
          </p:spPr>
          <p:txBody>
            <a:bodyPr wrap="square" rtlCol="0">
              <a:spAutoFit/>
            </a:bodyPr>
            <a:lstStyle/>
            <a:p>
              <a:r>
                <a:rPr kumimoji="1" lang="el-GR" altLang="ja-JP" sz="3601" dirty="0">
                  <a:latin typeface="Times New Roman" panose="02020603050405020304" pitchFamily="18" charset="0"/>
                  <a:cs typeface="Times New Roman" panose="02020603050405020304" pitchFamily="18" charset="0"/>
                </a:rPr>
                <a:t>σ</a:t>
              </a:r>
              <a:endParaRPr kumimoji="1" lang="ja-JP" altLang="en-US" sz="3601" dirty="0">
                <a:latin typeface="Times New Roman" panose="02020603050405020304" pitchFamily="18" charset="0"/>
                <a:cs typeface="Times New Roman" panose="02020603050405020304" pitchFamily="18" charset="0"/>
              </a:endParaRPr>
            </a:p>
          </p:txBody>
        </p:sp>
        <p:cxnSp>
          <p:nvCxnSpPr>
            <p:cNvPr id="44" name="直接箭头连接符 43">
              <a:extLst>
                <a:ext uri="{FF2B5EF4-FFF2-40B4-BE49-F238E27FC236}">
                  <a16:creationId xmlns:a16="http://schemas.microsoft.com/office/drawing/2014/main" id="{445AD9FB-B32B-586D-8DE3-A36559AF5E40}"/>
                </a:ext>
              </a:extLst>
            </p:cNvPr>
            <p:cNvCxnSpPr>
              <a:cxnSpLocks/>
            </p:cNvCxnSpPr>
            <p:nvPr/>
          </p:nvCxnSpPr>
          <p:spPr>
            <a:xfrm flipH="1">
              <a:off x="12990327" y="9583159"/>
              <a:ext cx="301182" cy="72601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F539307-24B2-E8D7-0EC6-BA7FA96DBF0E}"/>
                </a:ext>
              </a:extLst>
            </p:cNvPr>
            <p:cNvCxnSpPr>
              <a:cxnSpLocks/>
            </p:cNvCxnSpPr>
            <p:nvPr/>
          </p:nvCxnSpPr>
          <p:spPr>
            <a:xfrm>
              <a:off x="12098848" y="9532655"/>
              <a:ext cx="3513329"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271FDF0-F98D-5ECF-6B19-9CB280B07255}"/>
                </a:ext>
              </a:extLst>
            </p:cNvPr>
            <p:cNvCxnSpPr>
              <a:cxnSpLocks/>
              <a:stCxn id="28" idx="6"/>
            </p:cNvCxnSpPr>
            <p:nvPr/>
          </p:nvCxnSpPr>
          <p:spPr>
            <a:xfrm flipV="1">
              <a:off x="9647280" y="9537442"/>
              <a:ext cx="1767973" cy="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立方体 46">
              <a:extLst>
                <a:ext uri="{FF2B5EF4-FFF2-40B4-BE49-F238E27FC236}">
                  <a16:creationId xmlns:a16="http://schemas.microsoft.com/office/drawing/2014/main" id="{6BC5FA91-4D4C-566E-44B0-613CCE8D8A77}"/>
                </a:ext>
              </a:extLst>
            </p:cNvPr>
            <p:cNvSpPr/>
            <p:nvPr/>
          </p:nvSpPr>
          <p:spPr>
            <a:xfrm>
              <a:off x="5631734" y="12593448"/>
              <a:ext cx="1116655" cy="597318"/>
            </a:xfrm>
            <a:prstGeom prst="cube">
              <a:avLst/>
            </a:prstGeom>
            <a:solidFill>
              <a:srgbClr val="C8E7A7"/>
            </a:solidFill>
            <a:ln>
              <a:solidFill>
                <a:srgbClr val="92D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i="1" dirty="0">
                  <a:latin typeface="Times New Roman" panose="02020603050405020304" pitchFamily="18" charset="0"/>
                  <a:cs typeface="Times New Roman" panose="02020603050405020304" pitchFamily="18" charset="0"/>
                </a:rPr>
                <a:t>H</a:t>
              </a:r>
              <a:r>
                <a:rPr lang="en-US" altLang="zh-CN" sz="1600" i="1" baseline="-25000" dirty="0">
                  <a:latin typeface="Times New Roman" panose="02020603050405020304" pitchFamily="18" charset="0"/>
                  <a:cs typeface="Times New Roman" panose="02020603050405020304" pitchFamily="18" charset="0"/>
                </a:rPr>
                <a:t>t -1</a:t>
              </a:r>
              <a:endParaRPr lang="ja-JP" altLang="en-US" sz="1600" i="1" baseline="-25000" dirty="0">
                <a:latin typeface="Times New Roman" panose="02020603050405020304" pitchFamily="18" charset="0"/>
                <a:cs typeface="Times New Roman" panose="02020603050405020304" pitchFamily="18" charset="0"/>
              </a:endParaRPr>
            </a:p>
          </p:txBody>
        </p:sp>
        <p:cxnSp>
          <p:nvCxnSpPr>
            <p:cNvPr id="48" name="直接箭头连接符 47">
              <a:extLst>
                <a:ext uri="{FF2B5EF4-FFF2-40B4-BE49-F238E27FC236}">
                  <a16:creationId xmlns:a16="http://schemas.microsoft.com/office/drawing/2014/main" id="{997FCE21-5A58-FE90-69D4-EEB879381536}"/>
                </a:ext>
              </a:extLst>
            </p:cNvPr>
            <p:cNvCxnSpPr>
              <a:cxnSpLocks/>
              <a:stCxn id="31" idx="6"/>
            </p:cNvCxnSpPr>
            <p:nvPr/>
          </p:nvCxnSpPr>
          <p:spPr>
            <a:xfrm>
              <a:off x="14205329" y="10693089"/>
              <a:ext cx="58475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26820C2-55D5-BA88-81A8-3E976C68EF40}"/>
                </a:ext>
              </a:extLst>
            </p:cNvPr>
            <p:cNvCxnSpPr>
              <a:cxnSpLocks/>
            </p:cNvCxnSpPr>
            <p:nvPr/>
          </p:nvCxnSpPr>
          <p:spPr>
            <a:xfrm>
              <a:off x="13110149" y="10671012"/>
              <a:ext cx="450539" cy="1010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DF461A40-8E0D-815E-9733-6899C9B9858A}"/>
                </a:ext>
              </a:extLst>
            </p:cNvPr>
            <p:cNvSpPr/>
            <p:nvPr/>
          </p:nvSpPr>
          <p:spPr>
            <a:xfrm>
              <a:off x="12626156" y="10320650"/>
              <a:ext cx="652909" cy="65290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p>
          </p:txBody>
        </p:sp>
        <p:sp>
          <p:nvSpPr>
            <p:cNvPr id="51" name="文本框 50">
              <a:extLst>
                <a:ext uri="{FF2B5EF4-FFF2-40B4-BE49-F238E27FC236}">
                  <a16:creationId xmlns:a16="http://schemas.microsoft.com/office/drawing/2014/main" id="{ABB3B857-B1B8-5D03-55A3-313A7A0118F0}"/>
                </a:ext>
              </a:extLst>
            </p:cNvPr>
            <p:cNvSpPr txBox="1"/>
            <p:nvPr/>
          </p:nvSpPr>
          <p:spPr>
            <a:xfrm>
              <a:off x="12594834" y="10405570"/>
              <a:ext cx="944887" cy="496128"/>
            </a:xfrm>
            <a:prstGeom prst="rect">
              <a:avLst/>
            </a:prstGeom>
            <a:noFill/>
          </p:spPr>
          <p:txBody>
            <a:bodyPr wrap="square" rtlCol="0">
              <a:spAutoFit/>
            </a:bodyPr>
            <a:lstStyle/>
            <a:p>
              <a:r>
                <a:rPr kumimoji="1" lang="en-US" altLang="ja-JP" sz="1400" dirty="0">
                  <a:latin typeface="Times New Roman" panose="02020603050405020304" pitchFamily="18" charset="0"/>
                  <a:cs typeface="Times New Roman" panose="02020603050405020304" pitchFamily="18" charset="0"/>
                </a:rPr>
                <a:t>tanh</a:t>
              </a:r>
              <a:endParaRPr kumimoji="1" lang="ja-JP" altLang="en-US" sz="1400" dirty="0">
                <a:latin typeface="Times New Roman" panose="02020603050405020304" pitchFamily="18" charset="0"/>
                <a:cs typeface="Times New Roman" panose="02020603050405020304" pitchFamily="18" charset="0"/>
              </a:endParaRPr>
            </a:p>
          </p:txBody>
        </p:sp>
        <p:cxnSp>
          <p:nvCxnSpPr>
            <p:cNvPr id="52" name="直接箭头连接符 51">
              <a:extLst>
                <a:ext uri="{FF2B5EF4-FFF2-40B4-BE49-F238E27FC236}">
                  <a16:creationId xmlns:a16="http://schemas.microsoft.com/office/drawing/2014/main" id="{FD8CEFF2-688D-C4C0-DB81-7D43ABDB50F8}"/>
                </a:ext>
              </a:extLst>
            </p:cNvPr>
            <p:cNvCxnSpPr>
              <a:cxnSpLocks/>
            </p:cNvCxnSpPr>
            <p:nvPr/>
          </p:nvCxnSpPr>
          <p:spPr>
            <a:xfrm>
              <a:off x="13957300" y="12889532"/>
              <a:ext cx="59071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6D31EAA5-3E18-8044-8D3A-92D24C6430A1}"/>
                </a:ext>
              </a:extLst>
            </p:cNvPr>
            <p:cNvCxnSpPr>
              <a:cxnSpLocks/>
            </p:cNvCxnSpPr>
            <p:nvPr/>
          </p:nvCxnSpPr>
          <p:spPr>
            <a:xfrm flipV="1">
              <a:off x="7236180" y="9524567"/>
              <a:ext cx="1767973" cy="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立方体 53">
              <a:extLst>
                <a:ext uri="{FF2B5EF4-FFF2-40B4-BE49-F238E27FC236}">
                  <a16:creationId xmlns:a16="http://schemas.microsoft.com/office/drawing/2014/main" id="{598E3191-6FC4-C4C7-1445-CC2E7E3E64E2}"/>
                </a:ext>
              </a:extLst>
            </p:cNvPr>
            <p:cNvSpPr/>
            <p:nvPr/>
          </p:nvSpPr>
          <p:spPr>
            <a:xfrm>
              <a:off x="6593052" y="9222755"/>
              <a:ext cx="1083470" cy="597318"/>
            </a:xfrm>
            <a:prstGeom prst="cube">
              <a:avLst/>
            </a:prstGeom>
            <a:solidFill>
              <a:srgbClr val="D9E8A0"/>
            </a:solidFill>
            <a:ln>
              <a:solidFill>
                <a:srgbClr val="80C53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i="1" dirty="0">
                  <a:latin typeface="Times New Roman" panose="02020603050405020304" pitchFamily="18" charset="0"/>
                  <a:cs typeface="Times New Roman" panose="02020603050405020304" pitchFamily="18" charset="0"/>
                </a:rPr>
                <a:t>C</a:t>
              </a:r>
              <a:r>
                <a:rPr lang="en-US" altLang="zh-CN" sz="1600" i="1" baseline="-25000" dirty="0">
                  <a:latin typeface="Times New Roman" panose="02020603050405020304" pitchFamily="18" charset="0"/>
                  <a:cs typeface="Times New Roman" panose="02020603050405020304" pitchFamily="18" charset="0"/>
                </a:rPr>
                <a:t>t-1</a:t>
              </a:r>
              <a:endParaRPr lang="ja-JP" altLang="en-US" sz="1600" i="1" baseline="-25000" dirty="0">
                <a:latin typeface="Times New Roman" panose="02020603050405020304" pitchFamily="18" charset="0"/>
                <a:cs typeface="Times New Roman" panose="02020603050405020304" pitchFamily="18" charset="0"/>
              </a:endParaRPr>
            </a:p>
          </p:txBody>
        </p:sp>
        <p:cxnSp>
          <p:nvCxnSpPr>
            <p:cNvPr id="55" name="直接箭头连接符 54">
              <a:extLst>
                <a:ext uri="{FF2B5EF4-FFF2-40B4-BE49-F238E27FC236}">
                  <a16:creationId xmlns:a16="http://schemas.microsoft.com/office/drawing/2014/main" id="{116ACFD6-2A9C-AC42-7B4B-3A39FE651C7C}"/>
                </a:ext>
              </a:extLst>
            </p:cNvPr>
            <p:cNvCxnSpPr>
              <a:cxnSpLocks/>
            </p:cNvCxnSpPr>
            <p:nvPr/>
          </p:nvCxnSpPr>
          <p:spPr>
            <a:xfrm>
              <a:off x="6303335" y="14848111"/>
              <a:ext cx="243411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028064F-04A1-3899-B0BF-7C51519DDE6A}"/>
                </a:ext>
              </a:extLst>
            </p:cNvPr>
            <p:cNvCxnSpPr>
              <a:cxnSpLocks/>
            </p:cNvCxnSpPr>
            <p:nvPr/>
          </p:nvCxnSpPr>
          <p:spPr>
            <a:xfrm flipV="1">
              <a:off x="6303335" y="12821383"/>
              <a:ext cx="840771" cy="202672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ABFEA496-5625-38AE-B601-30C1624B2418}"/>
                </a:ext>
              </a:extLst>
            </p:cNvPr>
            <p:cNvCxnSpPr>
              <a:cxnSpLocks/>
              <a:endCxn id="47" idx="5"/>
            </p:cNvCxnSpPr>
            <p:nvPr/>
          </p:nvCxnSpPr>
          <p:spPr>
            <a:xfrm flipH="1" flipV="1">
              <a:off x="6748389" y="12817443"/>
              <a:ext cx="405549" cy="394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8" name="立方体 57">
              <a:extLst>
                <a:ext uri="{FF2B5EF4-FFF2-40B4-BE49-F238E27FC236}">
                  <a16:creationId xmlns:a16="http://schemas.microsoft.com/office/drawing/2014/main" id="{BDE89180-4AA3-D41C-2092-8A25D6F24893}"/>
                </a:ext>
              </a:extLst>
            </p:cNvPr>
            <p:cNvSpPr/>
            <p:nvPr/>
          </p:nvSpPr>
          <p:spPr>
            <a:xfrm>
              <a:off x="15625724" y="9210988"/>
              <a:ext cx="969845" cy="597318"/>
            </a:xfrm>
            <a:prstGeom prst="cube">
              <a:avLst/>
            </a:prstGeom>
            <a:solidFill>
              <a:srgbClr val="ADCE36"/>
            </a:solidFill>
            <a:ln>
              <a:solidFill>
                <a:srgbClr val="80C53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i="1" dirty="0">
                  <a:latin typeface="Times New Roman" panose="02020603050405020304" pitchFamily="18" charset="0"/>
                  <a:cs typeface="Times New Roman" panose="02020603050405020304" pitchFamily="18" charset="0"/>
                </a:rPr>
                <a:t>C</a:t>
              </a:r>
              <a:r>
                <a:rPr lang="en-US" altLang="zh-CN" sz="1400" i="1" baseline="-25000" dirty="0">
                  <a:latin typeface="Times New Roman" panose="02020603050405020304" pitchFamily="18" charset="0"/>
                  <a:cs typeface="Times New Roman" panose="02020603050405020304" pitchFamily="18" charset="0"/>
                </a:rPr>
                <a:t>t</a:t>
              </a:r>
              <a:endParaRPr lang="ja-JP" altLang="en-US" sz="1400" i="1" baseline="-25000" dirty="0">
                <a:latin typeface="Times New Roman" panose="02020603050405020304" pitchFamily="18" charset="0"/>
                <a:cs typeface="Times New Roman" panose="02020603050405020304" pitchFamily="18" charset="0"/>
              </a:endParaRPr>
            </a:p>
          </p:txBody>
        </p:sp>
        <p:sp>
          <p:nvSpPr>
            <p:cNvPr id="59" name="立方体 58">
              <a:extLst>
                <a:ext uri="{FF2B5EF4-FFF2-40B4-BE49-F238E27FC236}">
                  <a16:creationId xmlns:a16="http://schemas.microsoft.com/office/drawing/2014/main" id="{FDDA680A-24A7-0C84-ACE8-8F29569D775B}"/>
                </a:ext>
              </a:extLst>
            </p:cNvPr>
            <p:cNvSpPr/>
            <p:nvPr/>
          </p:nvSpPr>
          <p:spPr>
            <a:xfrm>
              <a:off x="14548015" y="12605181"/>
              <a:ext cx="969847" cy="597318"/>
            </a:xfrm>
            <a:prstGeom prst="cube">
              <a:avLst/>
            </a:prstGeom>
            <a:solidFill>
              <a:srgbClr val="80C535"/>
            </a:solidFill>
            <a:ln>
              <a:solidFill>
                <a:srgbClr val="92D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i="1" dirty="0">
                  <a:latin typeface="Times New Roman" panose="02020603050405020304" pitchFamily="18" charset="0"/>
                  <a:cs typeface="Times New Roman" panose="02020603050405020304" pitchFamily="18" charset="0"/>
                </a:rPr>
                <a:t>H</a:t>
              </a:r>
              <a:r>
                <a:rPr lang="en-US" altLang="zh-CN" sz="1400" i="1" baseline="-25000" dirty="0">
                  <a:latin typeface="Times New Roman" panose="02020603050405020304" pitchFamily="18" charset="0"/>
                  <a:cs typeface="Times New Roman" panose="02020603050405020304" pitchFamily="18" charset="0"/>
                </a:rPr>
                <a:t>t</a:t>
              </a:r>
              <a:endParaRPr lang="ja-JP" altLang="en-US" sz="1400" i="1" baseline="-25000" dirty="0">
                <a:latin typeface="Times New Roman" panose="02020603050405020304" pitchFamily="18" charset="0"/>
                <a:cs typeface="Times New Roman" panose="02020603050405020304" pitchFamily="18" charset="0"/>
              </a:endParaRPr>
            </a:p>
          </p:txBody>
        </p:sp>
        <p:cxnSp>
          <p:nvCxnSpPr>
            <p:cNvPr id="60" name="直接箭头连接符 59">
              <a:extLst>
                <a:ext uri="{FF2B5EF4-FFF2-40B4-BE49-F238E27FC236}">
                  <a16:creationId xmlns:a16="http://schemas.microsoft.com/office/drawing/2014/main" id="{252F3563-DC71-4923-5FD0-DE88E66D7525}"/>
                </a:ext>
              </a:extLst>
            </p:cNvPr>
            <p:cNvCxnSpPr>
              <a:cxnSpLocks/>
            </p:cNvCxnSpPr>
            <p:nvPr/>
          </p:nvCxnSpPr>
          <p:spPr>
            <a:xfrm flipH="1">
              <a:off x="13954401" y="10690738"/>
              <a:ext cx="835678" cy="219879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4BEF95A-639A-6D62-BAEE-EB77B885CD01}"/>
                </a:ext>
              </a:extLst>
            </p:cNvPr>
            <p:cNvSpPr txBox="1"/>
            <p:nvPr/>
          </p:nvSpPr>
          <p:spPr>
            <a:xfrm>
              <a:off x="10234082" y="14731171"/>
              <a:ext cx="945329" cy="545740"/>
            </a:xfrm>
            <a:prstGeom prst="rect">
              <a:avLst/>
            </a:prstGeom>
            <a:noFill/>
          </p:spPr>
          <p:txBody>
            <a:bodyPr wrap="square" rtlCol="0">
              <a:spAutoFit/>
            </a:bodyPr>
            <a:lstStyle/>
            <a:p>
              <a:r>
                <a:rPr kumimoji="1" lang="en-US" altLang="zh-CN" sz="1600" i="1" dirty="0">
                  <a:latin typeface="Times New Roman" panose="02020603050405020304" pitchFamily="18" charset="0"/>
                  <a:cs typeface="Times New Roman" panose="02020603050405020304" pitchFamily="18" charset="0"/>
                </a:rPr>
                <a:t>X</a:t>
              </a:r>
              <a:endParaRPr kumimoji="1" lang="ja-JP" altLang="en-US" sz="1600" i="1" dirty="0">
                <a:latin typeface="Times New Roman" panose="02020603050405020304" pitchFamily="18" charset="0"/>
                <a:cs typeface="Times New Roman" panose="02020603050405020304" pitchFamily="18" charset="0"/>
              </a:endParaRPr>
            </a:p>
          </p:txBody>
        </p:sp>
        <p:cxnSp>
          <p:nvCxnSpPr>
            <p:cNvPr id="62" name="直接箭头连接符 61">
              <a:extLst>
                <a:ext uri="{FF2B5EF4-FFF2-40B4-BE49-F238E27FC236}">
                  <a16:creationId xmlns:a16="http://schemas.microsoft.com/office/drawing/2014/main" id="{E851AF45-7ECB-512F-266F-0ADB6BFA391B}"/>
                </a:ext>
              </a:extLst>
            </p:cNvPr>
            <p:cNvCxnSpPr>
              <a:cxnSpLocks/>
            </p:cNvCxnSpPr>
            <p:nvPr/>
          </p:nvCxnSpPr>
          <p:spPr>
            <a:xfrm flipV="1">
              <a:off x="7796870" y="13445537"/>
              <a:ext cx="132780" cy="3200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3C4C903D-FB9F-0268-75C3-81912A42893F}"/>
              </a:ext>
            </a:extLst>
          </p:cNvPr>
          <p:cNvGrpSpPr/>
          <p:nvPr/>
        </p:nvGrpSpPr>
        <p:grpSpPr>
          <a:xfrm>
            <a:off x="1886962" y="4075933"/>
            <a:ext cx="555982" cy="430938"/>
            <a:chOff x="9282509" y="11530934"/>
            <a:chExt cx="3754750" cy="1755378"/>
          </a:xfrm>
        </p:grpSpPr>
        <p:cxnSp>
          <p:nvCxnSpPr>
            <p:cNvPr id="64" name="直接箭头连接符 63">
              <a:extLst>
                <a:ext uri="{FF2B5EF4-FFF2-40B4-BE49-F238E27FC236}">
                  <a16:creationId xmlns:a16="http://schemas.microsoft.com/office/drawing/2014/main" id="{DF1FDB4B-D5CF-EF3F-365D-34C9A96E36C0}"/>
                </a:ext>
              </a:extLst>
            </p:cNvPr>
            <p:cNvCxnSpPr>
              <a:cxnSpLocks/>
            </p:cNvCxnSpPr>
            <p:nvPr/>
          </p:nvCxnSpPr>
          <p:spPr>
            <a:xfrm flipH="1">
              <a:off x="9584267" y="11814995"/>
              <a:ext cx="140830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1088F3B4-FD6A-AD38-0069-569B89DE8F88}"/>
                </a:ext>
              </a:extLst>
            </p:cNvPr>
            <p:cNvCxnSpPr>
              <a:cxnSpLocks/>
            </p:cNvCxnSpPr>
            <p:nvPr/>
          </p:nvCxnSpPr>
          <p:spPr>
            <a:xfrm flipH="1">
              <a:off x="9584267" y="12414011"/>
              <a:ext cx="140830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F0A422E-285E-65A6-9105-4B363BA25947}"/>
                </a:ext>
              </a:extLst>
            </p:cNvPr>
            <p:cNvCxnSpPr>
              <a:cxnSpLocks/>
            </p:cNvCxnSpPr>
            <p:nvPr/>
          </p:nvCxnSpPr>
          <p:spPr>
            <a:xfrm flipH="1">
              <a:off x="9584267" y="13034688"/>
              <a:ext cx="139846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7" name="立方体 66">
              <a:extLst>
                <a:ext uri="{FF2B5EF4-FFF2-40B4-BE49-F238E27FC236}">
                  <a16:creationId xmlns:a16="http://schemas.microsoft.com/office/drawing/2014/main" id="{2C1D3BF7-5ED0-7A6C-1633-73FF1BC9042C}"/>
                </a:ext>
              </a:extLst>
            </p:cNvPr>
            <p:cNvSpPr/>
            <p:nvPr/>
          </p:nvSpPr>
          <p:spPr>
            <a:xfrm>
              <a:off x="10848994" y="1153093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立方体 67">
              <a:extLst>
                <a:ext uri="{FF2B5EF4-FFF2-40B4-BE49-F238E27FC236}">
                  <a16:creationId xmlns:a16="http://schemas.microsoft.com/office/drawing/2014/main" id="{61BDFD06-FF79-D9F4-3724-694FB199DA4D}"/>
                </a:ext>
              </a:extLst>
            </p:cNvPr>
            <p:cNvSpPr/>
            <p:nvPr/>
          </p:nvSpPr>
          <p:spPr>
            <a:xfrm>
              <a:off x="10848994" y="1213586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9" name="立方体 68">
              <a:extLst>
                <a:ext uri="{FF2B5EF4-FFF2-40B4-BE49-F238E27FC236}">
                  <a16:creationId xmlns:a16="http://schemas.microsoft.com/office/drawing/2014/main" id="{07BCBA2A-905F-2830-5372-209F218EDEC6}"/>
                </a:ext>
              </a:extLst>
            </p:cNvPr>
            <p:cNvSpPr/>
            <p:nvPr/>
          </p:nvSpPr>
          <p:spPr>
            <a:xfrm>
              <a:off x="10848993" y="1274079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70" name="直接箭头连接符 69">
              <a:extLst>
                <a:ext uri="{FF2B5EF4-FFF2-40B4-BE49-F238E27FC236}">
                  <a16:creationId xmlns:a16="http://schemas.microsoft.com/office/drawing/2014/main" id="{E7CDE5E9-12E6-34B9-4DC9-CA809E710A48}"/>
                </a:ext>
              </a:extLst>
            </p:cNvPr>
            <p:cNvCxnSpPr>
              <a:cxnSpLocks/>
              <a:stCxn id="71" idx="2"/>
              <a:endCxn id="67" idx="5"/>
            </p:cNvCxnSpPr>
            <p:nvPr/>
          </p:nvCxnSpPr>
          <p:spPr>
            <a:xfrm flipH="1" flipV="1">
              <a:off x="11478649" y="11766805"/>
              <a:ext cx="700066" cy="60671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1" name="立方体 70">
              <a:extLst>
                <a:ext uri="{FF2B5EF4-FFF2-40B4-BE49-F238E27FC236}">
                  <a16:creationId xmlns:a16="http://schemas.microsoft.com/office/drawing/2014/main" id="{E76848B6-224B-197C-3108-C942CEE01B88}"/>
                </a:ext>
              </a:extLst>
            </p:cNvPr>
            <p:cNvSpPr/>
            <p:nvPr/>
          </p:nvSpPr>
          <p:spPr>
            <a:xfrm>
              <a:off x="12178715" y="12063872"/>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63FE678F-52D3-FCF8-B2D9-9F4F1EE27489}"/>
                </a:ext>
              </a:extLst>
            </p:cNvPr>
            <p:cNvCxnSpPr>
              <a:cxnSpLocks/>
              <a:stCxn id="71" idx="2"/>
              <a:endCxn id="68" idx="5"/>
            </p:cNvCxnSpPr>
            <p:nvPr/>
          </p:nvCxnSpPr>
          <p:spPr>
            <a:xfrm flipH="1" flipV="1">
              <a:off x="11478649" y="12371735"/>
              <a:ext cx="700066" cy="178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58555918-B705-CE00-B649-EB01CCFE454B}"/>
                </a:ext>
              </a:extLst>
            </p:cNvPr>
            <p:cNvCxnSpPr>
              <a:cxnSpLocks/>
              <a:stCxn id="71" idx="2"/>
              <a:endCxn id="69" idx="5"/>
            </p:cNvCxnSpPr>
            <p:nvPr/>
          </p:nvCxnSpPr>
          <p:spPr>
            <a:xfrm flipH="1">
              <a:off x="11478648" y="12373519"/>
              <a:ext cx="700067" cy="603146"/>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973C80C-3A1A-DD0A-3D3A-707BE05F54AD}"/>
                </a:ext>
              </a:extLst>
            </p:cNvPr>
            <p:cNvCxnSpPr>
              <a:cxnSpLocks/>
            </p:cNvCxnSpPr>
            <p:nvPr/>
          </p:nvCxnSpPr>
          <p:spPr>
            <a:xfrm flipH="1">
              <a:off x="12800408" y="12336631"/>
              <a:ext cx="23685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74A3C4B3-F1B1-C651-FA6D-D0490473881C}"/>
                </a:ext>
              </a:extLst>
            </p:cNvPr>
            <p:cNvSpPr/>
            <p:nvPr/>
          </p:nvSpPr>
          <p:spPr>
            <a:xfrm>
              <a:off x="9282509" y="11592468"/>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BB78EBF6-7BE7-EE7F-7F56-A4BDF5974F31}"/>
                </a:ext>
              </a:extLst>
            </p:cNvPr>
            <p:cNvCxnSpPr>
              <a:cxnSpLocks/>
            </p:cNvCxnSpPr>
            <p:nvPr/>
          </p:nvCxnSpPr>
          <p:spPr>
            <a:xfrm>
              <a:off x="9317445" y="11907880"/>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77" name="直接连接符 76">
              <a:extLst>
                <a:ext uri="{FF2B5EF4-FFF2-40B4-BE49-F238E27FC236}">
                  <a16:creationId xmlns:a16="http://schemas.microsoft.com/office/drawing/2014/main" id="{0F618D4C-8760-F8E6-B4F9-68B40BFFDEA9}"/>
                </a:ext>
              </a:extLst>
            </p:cNvPr>
            <p:cNvCxnSpPr>
              <a:cxnSpLocks/>
              <a:stCxn id="75" idx="4"/>
              <a:endCxn id="75" idx="0"/>
            </p:cNvCxnSpPr>
            <p:nvPr/>
          </p:nvCxnSpPr>
          <p:spPr>
            <a:xfrm flipV="1">
              <a:off x="9496641" y="11592468"/>
              <a:ext cx="0" cy="428264"/>
            </a:xfrm>
            <a:prstGeom prst="line">
              <a:avLst/>
            </a:prstGeom>
          </p:spPr>
          <p:style>
            <a:lnRef idx="3">
              <a:schemeClr val="dk1"/>
            </a:lnRef>
            <a:fillRef idx="0">
              <a:schemeClr val="dk1"/>
            </a:fillRef>
            <a:effectRef idx="2">
              <a:schemeClr val="dk1"/>
            </a:effectRef>
            <a:fontRef idx="minor">
              <a:schemeClr val="tx1"/>
            </a:fontRef>
          </p:style>
        </p:cxnSp>
        <p:sp>
          <p:nvSpPr>
            <p:cNvPr id="78" name="任意多边形: 形状 77">
              <a:extLst>
                <a:ext uri="{FF2B5EF4-FFF2-40B4-BE49-F238E27FC236}">
                  <a16:creationId xmlns:a16="http://schemas.microsoft.com/office/drawing/2014/main" id="{BCBE7759-B6BE-E4AA-1C19-85235D1935DB}"/>
                </a:ext>
              </a:extLst>
            </p:cNvPr>
            <p:cNvSpPr/>
            <p:nvPr/>
          </p:nvSpPr>
          <p:spPr>
            <a:xfrm>
              <a:off x="9336302" y="11688666"/>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79" name="椭圆 78">
              <a:extLst>
                <a:ext uri="{FF2B5EF4-FFF2-40B4-BE49-F238E27FC236}">
                  <a16:creationId xmlns:a16="http://schemas.microsoft.com/office/drawing/2014/main" id="{8104A00C-5263-69F0-B2F9-C9890CAA5E20}"/>
                </a:ext>
              </a:extLst>
            </p:cNvPr>
            <p:cNvSpPr/>
            <p:nvPr/>
          </p:nvSpPr>
          <p:spPr>
            <a:xfrm>
              <a:off x="10145440" y="11592468"/>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80" name="直接连接符 79">
              <a:extLst>
                <a:ext uri="{FF2B5EF4-FFF2-40B4-BE49-F238E27FC236}">
                  <a16:creationId xmlns:a16="http://schemas.microsoft.com/office/drawing/2014/main" id="{F8A38CEE-B136-0610-5DE0-3D2C2F563E12}"/>
                </a:ext>
              </a:extLst>
            </p:cNvPr>
            <p:cNvCxnSpPr>
              <a:cxnSpLocks/>
            </p:cNvCxnSpPr>
            <p:nvPr/>
          </p:nvCxnSpPr>
          <p:spPr>
            <a:xfrm>
              <a:off x="10180376" y="11907880"/>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81" name="直接连接符 80">
              <a:extLst>
                <a:ext uri="{FF2B5EF4-FFF2-40B4-BE49-F238E27FC236}">
                  <a16:creationId xmlns:a16="http://schemas.microsoft.com/office/drawing/2014/main" id="{86748F59-F225-B9F1-32A6-AFB55B66FC75}"/>
                </a:ext>
              </a:extLst>
            </p:cNvPr>
            <p:cNvCxnSpPr>
              <a:cxnSpLocks/>
              <a:stCxn id="79" idx="4"/>
              <a:endCxn id="79" idx="0"/>
            </p:cNvCxnSpPr>
            <p:nvPr/>
          </p:nvCxnSpPr>
          <p:spPr>
            <a:xfrm flipV="1">
              <a:off x="10359572" y="11592468"/>
              <a:ext cx="0" cy="428264"/>
            </a:xfrm>
            <a:prstGeom prst="line">
              <a:avLst/>
            </a:prstGeom>
          </p:spPr>
          <p:style>
            <a:lnRef idx="3">
              <a:schemeClr val="dk1"/>
            </a:lnRef>
            <a:fillRef idx="0">
              <a:schemeClr val="dk1"/>
            </a:fillRef>
            <a:effectRef idx="2">
              <a:schemeClr val="dk1"/>
            </a:effectRef>
            <a:fontRef idx="minor">
              <a:schemeClr val="tx1"/>
            </a:fontRef>
          </p:style>
        </p:cxnSp>
        <p:sp>
          <p:nvSpPr>
            <p:cNvPr id="82" name="任意多边形: 形状 81">
              <a:extLst>
                <a:ext uri="{FF2B5EF4-FFF2-40B4-BE49-F238E27FC236}">
                  <a16:creationId xmlns:a16="http://schemas.microsoft.com/office/drawing/2014/main" id="{CDD646BB-43DC-8B54-A747-42FC5ABFF13A}"/>
                </a:ext>
              </a:extLst>
            </p:cNvPr>
            <p:cNvSpPr/>
            <p:nvPr/>
          </p:nvSpPr>
          <p:spPr>
            <a:xfrm>
              <a:off x="10199233" y="11688666"/>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83" name="椭圆 82">
              <a:extLst>
                <a:ext uri="{FF2B5EF4-FFF2-40B4-BE49-F238E27FC236}">
                  <a16:creationId xmlns:a16="http://schemas.microsoft.com/office/drawing/2014/main" id="{5AED0304-8B13-CEAB-3451-CC8E1BF80F28}"/>
                </a:ext>
              </a:extLst>
            </p:cNvPr>
            <p:cNvSpPr/>
            <p:nvPr/>
          </p:nvSpPr>
          <p:spPr>
            <a:xfrm>
              <a:off x="9289018" y="12202340"/>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84" name="直接连接符 83">
              <a:extLst>
                <a:ext uri="{FF2B5EF4-FFF2-40B4-BE49-F238E27FC236}">
                  <a16:creationId xmlns:a16="http://schemas.microsoft.com/office/drawing/2014/main" id="{9FB2FCCA-E0E2-C9FF-D0A3-E12A8CF90911}"/>
                </a:ext>
              </a:extLst>
            </p:cNvPr>
            <p:cNvCxnSpPr>
              <a:cxnSpLocks/>
            </p:cNvCxnSpPr>
            <p:nvPr/>
          </p:nvCxnSpPr>
          <p:spPr>
            <a:xfrm>
              <a:off x="9323954" y="12517752"/>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85" name="直接连接符 84">
              <a:extLst>
                <a:ext uri="{FF2B5EF4-FFF2-40B4-BE49-F238E27FC236}">
                  <a16:creationId xmlns:a16="http://schemas.microsoft.com/office/drawing/2014/main" id="{1A07E4B0-99B0-2F48-D7AB-04B7B0D8F194}"/>
                </a:ext>
              </a:extLst>
            </p:cNvPr>
            <p:cNvCxnSpPr>
              <a:cxnSpLocks/>
              <a:stCxn id="83" idx="4"/>
              <a:endCxn id="83" idx="0"/>
            </p:cNvCxnSpPr>
            <p:nvPr/>
          </p:nvCxnSpPr>
          <p:spPr>
            <a:xfrm flipV="1">
              <a:off x="9503150" y="12202340"/>
              <a:ext cx="0" cy="428264"/>
            </a:xfrm>
            <a:prstGeom prst="line">
              <a:avLst/>
            </a:prstGeom>
          </p:spPr>
          <p:style>
            <a:lnRef idx="3">
              <a:schemeClr val="dk1"/>
            </a:lnRef>
            <a:fillRef idx="0">
              <a:schemeClr val="dk1"/>
            </a:fillRef>
            <a:effectRef idx="2">
              <a:schemeClr val="dk1"/>
            </a:effectRef>
            <a:fontRef idx="minor">
              <a:schemeClr val="tx1"/>
            </a:fontRef>
          </p:style>
        </p:cxnSp>
        <p:sp>
          <p:nvSpPr>
            <p:cNvPr id="86" name="任意多边形: 形状 85">
              <a:extLst>
                <a:ext uri="{FF2B5EF4-FFF2-40B4-BE49-F238E27FC236}">
                  <a16:creationId xmlns:a16="http://schemas.microsoft.com/office/drawing/2014/main" id="{7F9B0FB4-165F-203E-2D65-6B979C151602}"/>
                </a:ext>
              </a:extLst>
            </p:cNvPr>
            <p:cNvSpPr/>
            <p:nvPr/>
          </p:nvSpPr>
          <p:spPr>
            <a:xfrm>
              <a:off x="9342811" y="12298538"/>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87" name="椭圆 86">
              <a:extLst>
                <a:ext uri="{FF2B5EF4-FFF2-40B4-BE49-F238E27FC236}">
                  <a16:creationId xmlns:a16="http://schemas.microsoft.com/office/drawing/2014/main" id="{C651D32D-3C31-4C85-0BD2-EEA21D18C957}"/>
                </a:ext>
              </a:extLst>
            </p:cNvPr>
            <p:cNvSpPr/>
            <p:nvPr/>
          </p:nvSpPr>
          <p:spPr>
            <a:xfrm>
              <a:off x="10151949" y="12202340"/>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E34C33A4-EE82-2093-34F8-69EF90527D2E}"/>
                </a:ext>
              </a:extLst>
            </p:cNvPr>
            <p:cNvCxnSpPr>
              <a:cxnSpLocks/>
            </p:cNvCxnSpPr>
            <p:nvPr/>
          </p:nvCxnSpPr>
          <p:spPr>
            <a:xfrm>
              <a:off x="10186885" y="12517752"/>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89" name="直接连接符 88">
              <a:extLst>
                <a:ext uri="{FF2B5EF4-FFF2-40B4-BE49-F238E27FC236}">
                  <a16:creationId xmlns:a16="http://schemas.microsoft.com/office/drawing/2014/main" id="{D95FB256-8D34-1ADF-96C0-8972847FFEC5}"/>
                </a:ext>
              </a:extLst>
            </p:cNvPr>
            <p:cNvCxnSpPr>
              <a:cxnSpLocks/>
              <a:stCxn id="87" idx="4"/>
              <a:endCxn id="87" idx="0"/>
            </p:cNvCxnSpPr>
            <p:nvPr/>
          </p:nvCxnSpPr>
          <p:spPr>
            <a:xfrm flipV="1">
              <a:off x="10366081" y="12202340"/>
              <a:ext cx="0" cy="428264"/>
            </a:xfrm>
            <a:prstGeom prst="line">
              <a:avLst/>
            </a:prstGeom>
          </p:spPr>
          <p:style>
            <a:lnRef idx="3">
              <a:schemeClr val="dk1"/>
            </a:lnRef>
            <a:fillRef idx="0">
              <a:schemeClr val="dk1"/>
            </a:fillRef>
            <a:effectRef idx="2">
              <a:schemeClr val="dk1"/>
            </a:effectRef>
            <a:fontRef idx="minor">
              <a:schemeClr val="tx1"/>
            </a:fontRef>
          </p:style>
        </p:cxnSp>
        <p:sp>
          <p:nvSpPr>
            <p:cNvPr id="90" name="任意多边形: 形状 89">
              <a:extLst>
                <a:ext uri="{FF2B5EF4-FFF2-40B4-BE49-F238E27FC236}">
                  <a16:creationId xmlns:a16="http://schemas.microsoft.com/office/drawing/2014/main" id="{7D55C9F7-D682-1D17-2B7A-351DC7ADA6DE}"/>
                </a:ext>
              </a:extLst>
            </p:cNvPr>
            <p:cNvSpPr/>
            <p:nvPr/>
          </p:nvSpPr>
          <p:spPr>
            <a:xfrm>
              <a:off x="10205742" y="12298538"/>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91" name="椭圆 90">
              <a:extLst>
                <a:ext uri="{FF2B5EF4-FFF2-40B4-BE49-F238E27FC236}">
                  <a16:creationId xmlns:a16="http://schemas.microsoft.com/office/drawing/2014/main" id="{70410B63-1A95-1C41-3AA5-C5F49D1B4D59}"/>
                </a:ext>
              </a:extLst>
            </p:cNvPr>
            <p:cNvSpPr/>
            <p:nvPr/>
          </p:nvSpPr>
          <p:spPr>
            <a:xfrm>
              <a:off x="9301368" y="1281904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D4A91EDD-E79D-A98B-8071-A1E2C2195A4C}"/>
                </a:ext>
              </a:extLst>
            </p:cNvPr>
            <p:cNvCxnSpPr>
              <a:cxnSpLocks/>
            </p:cNvCxnSpPr>
            <p:nvPr/>
          </p:nvCxnSpPr>
          <p:spPr>
            <a:xfrm>
              <a:off x="9336304" y="13134453"/>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93" name="直接连接符 92">
              <a:extLst>
                <a:ext uri="{FF2B5EF4-FFF2-40B4-BE49-F238E27FC236}">
                  <a16:creationId xmlns:a16="http://schemas.microsoft.com/office/drawing/2014/main" id="{97603FE9-AB1E-5984-CB49-2B651A09B133}"/>
                </a:ext>
              </a:extLst>
            </p:cNvPr>
            <p:cNvCxnSpPr>
              <a:cxnSpLocks/>
              <a:stCxn id="91" idx="4"/>
              <a:endCxn id="91" idx="0"/>
            </p:cNvCxnSpPr>
            <p:nvPr/>
          </p:nvCxnSpPr>
          <p:spPr>
            <a:xfrm flipV="1">
              <a:off x="9515500" y="12819041"/>
              <a:ext cx="0" cy="428264"/>
            </a:xfrm>
            <a:prstGeom prst="line">
              <a:avLst/>
            </a:prstGeom>
          </p:spPr>
          <p:style>
            <a:lnRef idx="3">
              <a:schemeClr val="dk1"/>
            </a:lnRef>
            <a:fillRef idx="0">
              <a:schemeClr val="dk1"/>
            </a:fillRef>
            <a:effectRef idx="2">
              <a:schemeClr val="dk1"/>
            </a:effectRef>
            <a:fontRef idx="minor">
              <a:schemeClr val="tx1"/>
            </a:fontRef>
          </p:style>
        </p:cxnSp>
        <p:sp>
          <p:nvSpPr>
            <p:cNvPr id="94" name="任意多边形: 形状 93">
              <a:extLst>
                <a:ext uri="{FF2B5EF4-FFF2-40B4-BE49-F238E27FC236}">
                  <a16:creationId xmlns:a16="http://schemas.microsoft.com/office/drawing/2014/main" id="{969BB635-C858-6702-7CFA-33F35F997130}"/>
                </a:ext>
              </a:extLst>
            </p:cNvPr>
            <p:cNvSpPr/>
            <p:nvPr/>
          </p:nvSpPr>
          <p:spPr>
            <a:xfrm>
              <a:off x="9355161" y="12915239"/>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95" name="椭圆 94">
              <a:extLst>
                <a:ext uri="{FF2B5EF4-FFF2-40B4-BE49-F238E27FC236}">
                  <a16:creationId xmlns:a16="http://schemas.microsoft.com/office/drawing/2014/main" id="{80579A3F-2E07-A6A6-B545-B78EC22727C7}"/>
                </a:ext>
              </a:extLst>
            </p:cNvPr>
            <p:cNvSpPr/>
            <p:nvPr/>
          </p:nvSpPr>
          <p:spPr>
            <a:xfrm>
              <a:off x="10164299" y="1281904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96" name="直接连接符 95">
              <a:extLst>
                <a:ext uri="{FF2B5EF4-FFF2-40B4-BE49-F238E27FC236}">
                  <a16:creationId xmlns:a16="http://schemas.microsoft.com/office/drawing/2014/main" id="{C9042AC1-19C3-83C7-39A7-066169D88348}"/>
                </a:ext>
              </a:extLst>
            </p:cNvPr>
            <p:cNvCxnSpPr>
              <a:cxnSpLocks/>
            </p:cNvCxnSpPr>
            <p:nvPr/>
          </p:nvCxnSpPr>
          <p:spPr>
            <a:xfrm>
              <a:off x="10199235" y="13134453"/>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97" name="直接连接符 96">
              <a:extLst>
                <a:ext uri="{FF2B5EF4-FFF2-40B4-BE49-F238E27FC236}">
                  <a16:creationId xmlns:a16="http://schemas.microsoft.com/office/drawing/2014/main" id="{1EC1FED3-E056-46FA-0353-CA1DBB48481D}"/>
                </a:ext>
              </a:extLst>
            </p:cNvPr>
            <p:cNvCxnSpPr>
              <a:cxnSpLocks/>
              <a:stCxn id="95" idx="4"/>
              <a:endCxn id="95" idx="0"/>
            </p:cNvCxnSpPr>
            <p:nvPr/>
          </p:nvCxnSpPr>
          <p:spPr>
            <a:xfrm flipV="1">
              <a:off x="10378431" y="12819041"/>
              <a:ext cx="0" cy="428264"/>
            </a:xfrm>
            <a:prstGeom prst="line">
              <a:avLst/>
            </a:prstGeom>
          </p:spPr>
          <p:style>
            <a:lnRef idx="3">
              <a:schemeClr val="dk1"/>
            </a:lnRef>
            <a:fillRef idx="0">
              <a:schemeClr val="dk1"/>
            </a:fillRef>
            <a:effectRef idx="2">
              <a:schemeClr val="dk1"/>
            </a:effectRef>
            <a:fontRef idx="minor">
              <a:schemeClr val="tx1"/>
            </a:fontRef>
          </p:style>
        </p:cxnSp>
        <p:sp>
          <p:nvSpPr>
            <p:cNvPr id="98" name="任意多边形: 形状 97">
              <a:extLst>
                <a:ext uri="{FF2B5EF4-FFF2-40B4-BE49-F238E27FC236}">
                  <a16:creationId xmlns:a16="http://schemas.microsoft.com/office/drawing/2014/main" id="{607DB223-CB58-11E5-DB92-412C78C2863A}"/>
                </a:ext>
              </a:extLst>
            </p:cNvPr>
            <p:cNvSpPr/>
            <p:nvPr/>
          </p:nvSpPr>
          <p:spPr>
            <a:xfrm>
              <a:off x="10218092" y="12915239"/>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99" name="椭圆 98">
              <a:extLst>
                <a:ext uri="{FF2B5EF4-FFF2-40B4-BE49-F238E27FC236}">
                  <a16:creationId xmlns:a16="http://schemas.microsoft.com/office/drawing/2014/main" id="{CFEAD184-84A3-1349-11A9-2A0C961F56E0}"/>
                </a:ext>
              </a:extLst>
            </p:cNvPr>
            <p:cNvSpPr/>
            <p:nvPr/>
          </p:nvSpPr>
          <p:spPr>
            <a:xfrm>
              <a:off x="11613241" y="11780549"/>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00" name="直接连接符 99">
              <a:extLst>
                <a:ext uri="{FF2B5EF4-FFF2-40B4-BE49-F238E27FC236}">
                  <a16:creationId xmlns:a16="http://schemas.microsoft.com/office/drawing/2014/main" id="{09F84697-0E0C-80CC-9BD6-8F5877A8268E}"/>
                </a:ext>
              </a:extLst>
            </p:cNvPr>
            <p:cNvCxnSpPr>
              <a:cxnSpLocks/>
            </p:cNvCxnSpPr>
            <p:nvPr/>
          </p:nvCxnSpPr>
          <p:spPr>
            <a:xfrm>
              <a:off x="11655414" y="12039431"/>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101" name="直接连接符 100">
              <a:extLst>
                <a:ext uri="{FF2B5EF4-FFF2-40B4-BE49-F238E27FC236}">
                  <a16:creationId xmlns:a16="http://schemas.microsoft.com/office/drawing/2014/main" id="{4D9E34C7-0DA6-C630-CAC5-75868E78F0D9}"/>
                </a:ext>
              </a:extLst>
            </p:cNvPr>
            <p:cNvCxnSpPr>
              <a:cxnSpLocks/>
              <a:stCxn id="99" idx="4"/>
              <a:endCxn id="99" idx="0"/>
            </p:cNvCxnSpPr>
            <p:nvPr/>
          </p:nvCxnSpPr>
          <p:spPr>
            <a:xfrm flipV="1">
              <a:off x="11770469" y="11780549"/>
              <a:ext cx="0" cy="314455"/>
            </a:xfrm>
            <a:prstGeom prst="line">
              <a:avLst/>
            </a:prstGeom>
          </p:spPr>
          <p:style>
            <a:lnRef idx="3">
              <a:schemeClr val="dk1"/>
            </a:lnRef>
            <a:fillRef idx="0">
              <a:schemeClr val="dk1"/>
            </a:fillRef>
            <a:effectRef idx="2">
              <a:schemeClr val="dk1"/>
            </a:effectRef>
            <a:fontRef idx="minor">
              <a:schemeClr val="tx1"/>
            </a:fontRef>
          </p:style>
        </p:cxnSp>
        <p:sp>
          <p:nvSpPr>
            <p:cNvPr id="102" name="任意多边形: 形状 101">
              <a:extLst>
                <a:ext uri="{FF2B5EF4-FFF2-40B4-BE49-F238E27FC236}">
                  <a16:creationId xmlns:a16="http://schemas.microsoft.com/office/drawing/2014/main" id="{9C63C3DB-70A7-293F-E340-DAACB736350E}"/>
                </a:ext>
              </a:extLst>
            </p:cNvPr>
            <p:cNvSpPr/>
            <p:nvPr/>
          </p:nvSpPr>
          <p:spPr>
            <a:xfrm>
              <a:off x="11649064" y="11867362"/>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03" name="椭圆 102">
              <a:extLst>
                <a:ext uri="{FF2B5EF4-FFF2-40B4-BE49-F238E27FC236}">
                  <a16:creationId xmlns:a16="http://schemas.microsoft.com/office/drawing/2014/main" id="{3E71DBBF-5AC5-A9F3-3333-99405EE0BFEC}"/>
                </a:ext>
              </a:extLst>
            </p:cNvPr>
            <p:cNvSpPr/>
            <p:nvPr/>
          </p:nvSpPr>
          <p:spPr>
            <a:xfrm>
              <a:off x="11613241" y="12208821"/>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04" name="直接连接符 103">
              <a:extLst>
                <a:ext uri="{FF2B5EF4-FFF2-40B4-BE49-F238E27FC236}">
                  <a16:creationId xmlns:a16="http://schemas.microsoft.com/office/drawing/2014/main" id="{4075569B-D532-99B3-E8BB-BC9CDCBAAA6B}"/>
                </a:ext>
              </a:extLst>
            </p:cNvPr>
            <p:cNvCxnSpPr>
              <a:cxnSpLocks/>
            </p:cNvCxnSpPr>
            <p:nvPr/>
          </p:nvCxnSpPr>
          <p:spPr>
            <a:xfrm>
              <a:off x="11655414" y="12467703"/>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105" name="直接连接符 104">
              <a:extLst>
                <a:ext uri="{FF2B5EF4-FFF2-40B4-BE49-F238E27FC236}">
                  <a16:creationId xmlns:a16="http://schemas.microsoft.com/office/drawing/2014/main" id="{813C143B-D3E4-D5D0-D0D1-2A4DC1F16C4B}"/>
                </a:ext>
              </a:extLst>
            </p:cNvPr>
            <p:cNvCxnSpPr>
              <a:cxnSpLocks/>
              <a:stCxn id="103" idx="4"/>
              <a:endCxn id="103" idx="0"/>
            </p:cNvCxnSpPr>
            <p:nvPr/>
          </p:nvCxnSpPr>
          <p:spPr>
            <a:xfrm flipV="1">
              <a:off x="11770469" y="12208821"/>
              <a:ext cx="0" cy="314455"/>
            </a:xfrm>
            <a:prstGeom prst="line">
              <a:avLst/>
            </a:prstGeom>
          </p:spPr>
          <p:style>
            <a:lnRef idx="3">
              <a:schemeClr val="dk1"/>
            </a:lnRef>
            <a:fillRef idx="0">
              <a:schemeClr val="dk1"/>
            </a:fillRef>
            <a:effectRef idx="2">
              <a:schemeClr val="dk1"/>
            </a:effectRef>
            <a:fontRef idx="minor">
              <a:schemeClr val="tx1"/>
            </a:fontRef>
          </p:style>
        </p:cxnSp>
        <p:sp>
          <p:nvSpPr>
            <p:cNvPr id="106" name="任意多边形: 形状 105">
              <a:extLst>
                <a:ext uri="{FF2B5EF4-FFF2-40B4-BE49-F238E27FC236}">
                  <a16:creationId xmlns:a16="http://schemas.microsoft.com/office/drawing/2014/main" id="{BC2BCE91-1252-47DC-3AD1-208F38D60F3B}"/>
                </a:ext>
              </a:extLst>
            </p:cNvPr>
            <p:cNvSpPr/>
            <p:nvPr/>
          </p:nvSpPr>
          <p:spPr>
            <a:xfrm>
              <a:off x="11649064" y="12295634"/>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07" name="椭圆 106">
              <a:extLst>
                <a:ext uri="{FF2B5EF4-FFF2-40B4-BE49-F238E27FC236}">
                  <a16:creationId xmlns:a16="http://schemas.microsoft.com/office/drawing/2014/main" id="{6382B4B8-F628-5456-6CF2-1FE1F3D8B24D}"/>
                </a:ext>
              </a:extLst>
            </p:cNvPr>
            <p:cNvSpPr/>
            <p:nvPr/>
          </p:nvSpPr>
          <p:spPr>
            <a:xfrm>
              <a:off x="11612582" y="12637093"/>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08" name="直接连接符 107">
              <a:extLst>
                <a:ext uri="{FF2B5EF4-FFF2-40B4-BE49-F238E27FC236}">
                  <a16:creationId xmlns:a16="http://schemas.microsoft.com/office/drawing/2014/main" id="{C697C570-7408-7C6A-525B-6DC8FC5E4E69}"/>
                </a:ext>
              </a:extLst>
            </p:cNvPr>
            <p:cNvCxnSpPr>
              <a:cxnSpLocks/>
            </p:cNvCxnSpPr>
            <p:nvPr/>
          </p:nvCxnSpPr>
          <p:spPr>
            <a:xfrm>
              <a:off x="11654755" y="12895975"/>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109" name="直接连接符 108">
              <a:extLst>
                <a:ext uri="{FF2B5EF4-FFF2-40B4-BE49-F238E27FC236}">
                  <a16:creationId xmlns:a16="http://schemas.microsoft.com/office/drawing/2014/main" id="{32242AAB-EF76-D3CE-A206-C1D91CFEBFF3}"/>
                </a:ext>
              </a:extLst>
            </p:cNvPr>
            <p:cNvCxnSpPr>
              <a:cxnSpLocks/>
              <a:stCxn id="107" idx="4"/>
              <a:endCxn id="107" idx="0"/>
            </p:cNvCxnSpPr>
            <p:nvPr/>
          </p:nvCxnSpPr>
          <p:spPr>
            <a:xfrm flipV="1">
              <a:off x="11769810" y="12637093"/>
              <a:ext cx="0" cy="314455"/>
            </a:xfrm>
            <a:prstGeom prst="line">
              <a:avLst/>
            </a:prstGeom>
          </p:spPr>
          <p:style>
            <a:lnRef idx="3">
              <a:schemeClr val="dk1"/>
            </a:lnRef>
            <a:fillRef idx="0">
              <a:schemeClr val="dk1"/>
            </a:fillRef>
            <a:effectRef idx="2">
              <a:schemeClr val="dk1"/>
            </a:effectRef>
            <a:fontRef idx="minor">
              <a:schemeClr val="tx1"/>
            </a:fontRef>
          </p:style>
        </p:cxnSp>
        <p:sp>
          <p:nvSpPr>
            <p:cNvPr id="110" name="任意多边形: 形状 109">
              <a:extLst>
                <a:ext uri="{FF2B5EF4-FFF2-40B4-BE49-F238E27FC236}">
                  <a16:creationId xmlns:a16="http://schemas.microsoft.com/office/drawing/2014/main" id="{A218561C-477A-F94C-98F1-A02A65913FC4}"/>
                </a:ext>
              </a:extLst>
            </p:cNvPr>
            <p:cNvSpPr/>
            <p:nvPr/>
          </p:nvSpPr>
          <p:spPr>
            <a:xfrm>
              <a:off x="11648405" y="12723906"/>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grpSp>
      <p:grpSp>
        <p:nvGrpSpPr>
          <p:cNvPr id="111" name="组合 110">
            <a:extLst>
              <a:ext uri="{FF2B5EF4-FFF2-40B4-BE49-F238E27FC236}">
                <a16:creationId xmlns:a16="http://schemas.microsoft.com/office/drawing/2014/main" id="{E2B6BFD8-0AF7-9371-63D2-315F2BD2B9A0}"/>
              </a:ext>
            </a:extLst>
          </p:cNvPr>
          <p:cNvGrpSpPr/>
          <p:nvPr/>
        </p:nvGrpSpPr>
        <p:grpSpPr>
          <a:xfrm>
            <a:off x="2864329" y="4060111"/>
            <a:ext cx="555982" cy="430938"/>
            <a:chOff x="9282509" y="11530934"/>
            <a:chExt cx="3754750" cy="1755378"/>
          </a:xfrm>
        </p:grpSpPr>
        <p:cxnSp>
          <p:nvCxnSpPr>
            <p:cNvPr id="112" name="直接箭头连接符 111">
              <a:extLst>
                <a:ext uri="{FF2B5EF4-FFF2-40B4-BE49-F238E27FC236}">
                  <a16:creationId xmlns:a16="http://schemas.microsoft.com/office/drawing/2014/main" id="{9B96E276-F2D1-8310-919F-845C03DA9283}"/>
                </a:ext>
              </a:extLst>
            </p:cNvPr>
            <p:cNvCxnSpPr>
              <a:cxnSpLocks/>
            </p:cNvCxnSpPr>
            <p:nvPr/>
          </p:nvCxnSpPr>
          <p:spPr>
            <a:xfrm flipH="1">
              <a:off x="9584267" y="11814995"/>
              <a:ext cx="140830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A37124A2-7CA0-5D4F-6839-18810EC7F46F}"/>
                </a:ext>
              </a:extLst>
            </p:cNvPr>
            <p:cNvCxnSpPr>
              <a:cxnSpLocks/>
            </p:cNvCxnSpPr>
            <p:nvPr/>
          </p:nvCxnSpPr>
          <p:spPr>
            <a:xfrm flipH="1">
              <a:off x="9584267" y="12414011"/>
              <a:ext cx="140830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B5DD6542-CC80-7226-3AA5-C2EDD521D876}"/>
                </a:ext>
              </a:extLst>
            </p:cNvPr>
            <p:cNvCxnSpPr>
              <a:cxnSpLocks/>
            </p:cNvCxnSpPr>
            <p:nvPr/>
          </p:nvCxnSpPr>
          <p:spPr>
            <a:xfrm flipH="1">
              <a:off x="9584267" y="13034688"/>
              <a:ext cx="139846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5" name="立方体 114">
              <a:extLst>
                <a:ext uri="{FF2B5EF4-FFF2-40B4-BE49-F238E27FC236}">
                  <a16:creationId xmlns:a16="http://schemas.microsoft.com/office/drawing/2014/main" id="{2E987206-6495-24DB-AF64-59E549183791}"/>
                </a:ext>
              </a:extLst>
            </p:cNvPr>
            <p:cNvSpPr/>
            <p:nvPr/>
          </p:nvSpPr>
          <p:spPr>
            <a:xfrm>
              <a:off x="10848994" y="1153093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6" name="立方体 115">
              <a:extLst>
                <a:ext uri="{FF2B5EF4-FFF2-40B4-BE49-F238E27FC236}">
                  <a16:creationId xmlns:a16="http://schemas.microsoft.com/office/drawing/2014/main" id="{57A7AC09-3311-48E5-3363-6A6CF4C3A084}"/>
                </a:ext>
              </a:extLst>
            </p:cNvPr>
            <p:cNvSpPr/>
            <p:nvPr/>
          </p:nvSpPr>
          <p:spPr>
            <a:xfrm>
              <a:off x="10848994" y="1213586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7" name="立方体 116">
              <a:extLst>
                <a:ext uri="{FF2B5EF4-FFF2-40B4-BE49-F238E27FC236}">
                  <a16:creationId xmlns:a16="http://schemas.microsoft.com/office/drawing/2014/main" id="{7A08E254-9753-F88A-AFA0-A9E7EAC23AD3}"/>
                </a:ext>
              </a:extLst>
            </p:cNvPr>
            <p:cNvSpPr/>
            <p:nvPr/>
          </p:nvSpPr>
          <p:spPr>
            <a:xfrm>
              <a:off x="10848993" y="1274079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18" name="直接箭头连接符 117">
              <a:extLst>
                <a:ext uri="{FF2B5EF4-FFF2-40B4-BE49-F238E27FC236}">
                  <a16:creationId xmlns:a16="http://schemas.microsoft.com/office/drawing/2014/main" id="{C4E3CFA1-C5A2-F843-DCEF-649150CC066E}"/>
                </a:ext>
              </a:extLst>
            </p:cNvPr>
            <p:cNvCxnSpPr>
              <a:cxnSpLocks/>
              <a:stCxn id="119" idx="2"/>
              <a:endCxn id="115" idx="5"/>
            </p:cNvCxnSpPr>
            <p:nvPr/>
          </p:nvCxnSpPr>
          <p:spPr>
            <a:xfrm flipH="1" flipV="1">
              <a:off x="11478649" y="11766805"/>
              <a:ext cx="700066" cy="60671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9" name="立方体 118">
              <a:extLst>
                <a:ext uri="{FF2B5EF4-FFF2-40B4-BE49-F238E27FC236}">
                  <a16:creationId xmlns:a16="http://schemas.microsoft.com/office/drawing/2014/main" id="{B7EB1F47-1D46-2F12-2D16-EB5A5C7EF2A5}"/>
                </a:ext>
              </a:extLst>
            </p:cNvPr>
            <p:cNvSpPr/>
            <p:nvPr/>
          </p:nvSpPr>
          <p:spPr>
            <a:xfrm>
              <a:off x="12178715" y="12063872"/>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20" name="直接箭头连接符 119">
              <a:extLst>
                <a:ext uri="{FF2B5EF4-FFF2-40B4-BE49-F238E27FC236}">
                  <a16:creationId xmlns:a16="http://schemas.microsoft.com/office/drawing/2014/main" id="{D9174B26-E579-D3B1-E81D-A627B762E7D0}"/>
                </a:ext>
              </a:extLst>
            </p:cNvPr>
            <p:cNvCxnSpPr>
              <a:cxnSpLocks/>
              <a:stCxn id="119" idx="2"/>
              <a:endCxn id="116" idx="5"/>
            </p:cNvCxnSpPr>
            <p:nvPr/>
          </p:nvCxnSpPr>
          <p:spPr>
            <a:xfrm flipH="1" flipV="1">
              <a:off x="11478649" y="12371735"/>
              <a:ext cx="700066" cy="178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0B04D025-DF85-979D-FE6C-29C5BD7B453A}"/>
                </a:ext>
              </a:extLst>
            </p:cNvPr>
            <p:cNvCxnSpPr>
              <a:cxnSpLocks/>
              <a:stCxn id="119" idx="2"/>
              <a:endCxn id="117" idx="5"/>
            </p:cNvCxnSpPr>
            <p:nvPr/>
          </p:nvCxnSpPr>
          <p:spPr>
            <a:xfrm flipH="1">
              <a:off x="11478648" y="12373519"/>
              <a:ext cx="700067" cy="603146"/>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1210E877-986D-764C-03DD-87F1160F2C3A}"/>
                </a:ext>
              </a:extLst>
            </p:cNvPr>
            <p:cNvCxnSpPr>
              <a:cxnSpLocks/>
            </p:cNvCxnSpPr>
            <p:nvPr/>
          </p:nvCxnSpPr>
          <p:spPr>
            <a:xfrm flipH="1">
              <a:off x="12800408" y="12336631"/>
              <a:ext cx="23685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椭圆 122">
              <a:extLst>
                <a:ext uri="{FF2B5EF4-FFF2-40B4-BE49-F238E27FC236}">
                  <a16:creationId xmlns:a16="http://schemas.microsoft.com/office/drawing/2014/main" id="{BD142D4B-1EA7-BC9C-9307-47115FE4A2EA}"/>
                </a:ext>
              </a:extLst>
            </p:cNvPr>
            <p:cNvSpPr/>
            <p:nvPr/>
          </p:nvSpPr>
          <p:spPr>
            <a:xfrm>
              <a:off x="9282509" y="11592468"/>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24" name="直接连接符 123">
              <a:extLst>
                <a:ext uri="{FF2B5EF4-FFF2-40B4-BE49-F238E27FC236}">
                  <a16:creationId xmlns:a16="http://schemas.microsoft.com/office/drawing/2014/main" id="{27D163C8-E834-5A81-BDC6-40E8028222E8}"/>
                </a:ext>
              </a:extLst>
            </p:cNvPr>
            <p:cNvCxnSpPr>
              <a:cxnSpLocks/>
            </p:cNvCxnSpPr>
            <p:nvPr/>
          </p:nvCxnSpPr>
          <p:spPr>
            <a:xfrm>
              <a:off x="9317445" y="11907880"/>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25" name="直接连接符 124">
              <a:extLst>
                <a:ext uri="{FF2B5EF4-FFF2-40B4-BE49-F238E27FC236}">
                  <a16:creationId xmlns:a16="http://schemas.microsoft.com/office/drawing/2014/main" id="{EBAA2776-62FC-6A5A-58CD-12A8B21CBA9C}"/>
                </a:ext>
              </a:extLst>
            </p:cNvPr>
            <p:cNvCxnSpPr>
              <a:cxnSpLocks/>
              <a:stCxn id="123" idx="4"/>
              <a:endCxn id="123" idx="0"/>
            </p:cNvCxnSpPr>
            <p:nvPr/>
          </p:nvCxnSpPr>
          <p:spPr>
            <a:xfrm flipV="1">
              <a:off x="9496641" y="11592468"/>
              <a:ext cx="0" cy="428264"/>
            </a:xfrm>
            <a:prstGeom prst="line">
              <a:avLst/>
            </a:prstGeom>
          </p:spPr>
          <p:style>
            <a:lnRef idx="3">
              <a:schemeClr val="dk1"/>
            </a:lnRef>
            <a:fillRef idx="0">
              <a:schemeClr val="dk1"/>
            </a:fillRef>
            <a:effectRef idx="2">
              <a:schemeClr val="dk1"/>
            </a:effectRef>
            <a:fontRef idx="minor">
              <a:schemeClr val="tx1"/>
            </a:fontRef>
          </p:style>
        </p:cxnSp>
        <p:sp>
          <p:nvSpPr>
            <p:cNvPr id="126" name="任意多边形: 形状 125">
              <a:extLst>
                <a:ext uri="{FF2B5EF4-FFF2-40B4-BE49-F238E27FC236}">
                  <a16:creationId xmlns:a16="http://schemas.microsoft.com/office/drawing/2014/main" id="{FBD030AD-D387-43DD-2166-051669C91064}"/>
                </a:ext>
              </a:extLst>
            </p:cNvPr>
            <p:cNvSpPr/>
            <p:nvPr/>
          </p:nvSpPr>
          <p:spPr>
            <a:xfrm>
              <a:off x="9336302" y="11688666"/>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27" name="椭圆 126">
              <a:extLst>
                <a:ext uri="{FF2B5EF4-FFF2-40B4-BE49-F238E27FC236}">
                  <a16:creationId xmlns:a16="http://schemas.microsoft.com/office/drawing/2014/main" id="{A647B2E0-997F-3241-6DBB-FE58BCCF14A8}"/>
                </a:ext>
              </a:extLst>
            </p:cNvPr>
            <p:cNvSpPr/>
            <p:nvPr/>
          </p:nvSpPr>
          <p:spPr>
            <a:xfrm>
              <a:off x="10145440" y="11592468"/>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28" name="直接连接符 127">
              <a:extLst>
                <a:ext uri="{FF2B5EF4-FFF2-40B4-BE49-F238E27FC236}">
                  <a16:creationId xmlns:a16="http://schemas.microsoft.com/office/drawing/2014/main" id="{3D4E6F1F-DBD2-C719-0FD4-141F1C95D358}"/>
                </a:ext>
              </a:extLst>
            </p:cNvPr>
            <p:cNvCxnSpPr>
              <a:cxnSpLocks/>
            </p:cNvCxnSpPr>
            <p:nvPr/>
          </p:nvCxnSpPr>
          <p:spPr>
            <a:xfrm>
              <a:off x="10180376" y="11907880"/>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29" name="直接连接符 128">
              <a:extLst>
                <a:ext uri="{FF2B5EF4-FFF2-40B4-BE49-F238E27FC236}">
                  <a16:creationId xmlns:a16="http://schemas.microsoft.com/office/drawing/2014/main" id="{D3008A82-AB74-2A5D-598A-CC25726768AE}"/>
                </a:ext>
              </a:extLst>
            </p:cNvPr>
            <p:cNvCxnSpPr>
              <a:cxnSpLocks/>
              <a:stCxn id="127" idx="4"/>
              <a:endCxn id="127" idx="0"/>
            </p:cNvCxnSpPr>
            <p:nvPr/>
          </p:nvCxnSpPr>
          <p:spPr>
            <a:xfrm flipV="1">
              <a:off x="10359572" y="11592468"/>
              <a:ext cx="0" cy="428264"/>
            </a:xfrm>
            <a:prstGeom prst="line">
              <a:avLst/>
            </a:prstGeom>
          </p:spPr>
          <p:style>
            <a:lnRef idx="3">
              <a:schemeClr val="dk1"/>
            </a:lnRef>
            <a:fillRef idx="0">
              <a:schemeClr val="dk1"/>
            </a:fillRef>
            <a:effectRef idx="2">
              <a:schemeClr val="dk1"/>
            </a:effectRef>
            <a:fontRef idx="minor">
              <a:schemeClr val="tx1"/>
            </a:fontRef>
          </p:style>
        </p:cxnSp>
        <p:sp>
          <p:nvSpPr>
            <p:cNvPr id="130" name="任意多边形: 形状 129">
              <a:extLst>
                <a:ext uri="{FF2B5EF4-FFF2-40B4-BE49-F238E27FC236}">
                  <a16:creationId xmlns:a16="http://schemas.microsoft.com/office/drawing/2014/main" id="{6FF40593-E2F2-2675-4095-506F468F0E1B}"/>
                </a:ext>
              </a:extLst>
            </p:cNvPr>
            <p:cNvSpPr/>
            <p:nvPr/>
          </p:nvSpPr>
          <p:spPr>
            <a:xfrm>
              <a:off x="10199233" y="11688666"/>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31" name="椭圆 130">
              <a:extLst>
                <a:ext uri="{FF2B5EF4-FFF2-40B4-BE49-F238E27FC236}">
                  <a16:creationId xmlns:a16="http://schemas.microsoft.com/office/drawing/2014/main" id="{0DE00CFE-813B-B187-40E7-A95C8B2F36CB}"/>
                </a:ext>
              </a:extLst>
            </p:cNvPr>
            <p:cNvSpPr/>
            <p:nvPr/>
          </p:nvSpPr>
          <p:spPr>
            <a:xfrm>
              <a:off x="9289018" y="12202340"/>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32" name="直接连接符 131">
              <a:extLst>
                <a:ext uri="{FF2B5EF4-FFF2-40B4-BE49-F238E27FC236}">
                  <a16:creationId xmlns:a16="http://schemas.microsoft.com/office/drawing/2014/main" id="{A895A135-A541-7DA2-D9A3-AE55FD8B85BD}"/>
                </a:ext>
              </a:extLst>
            </p:cNvPr>
            <p:cNvCxnSpPr>
              <a:cxnSpLocks/>
            </p:cNvCxnSpPr>
            <p:nvPr/>
          </p:nvCxnSpPr>
          <p:spPr>
            <a:xfrm>
              <a:off x="9323954" y="12517752"/>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33" name="直接连接符 132">
              <a:extLst>
                <a:ext uri="{FF2B5EF4-FFF2-40B4-BE49-F238E27FC236}">
                  <a16:creationId xmlns:a16="http://schemas.microsoft.com/office/drawing/2014/main" id="{E4231EB2-19AA-AF7E-6876-A92B3F814C8C}"/>
                </a:ext>
              </a:extLst>
            </p:cNvPr>
            <p:cNvCxnSpPr>
              <a:cxnSpLocks/>
              <a:stCxn id="131" idx="4"/>
              <a:endCxn id="131" idx="0"/>
            </p:cNvCxnSpPr>
            <p:nvPr/>
          </p:nvCxnSpPr>
          <p:spPr>
            <a:xfrm flipV="1">
              <a:off x="9503150" y="12202340"/>
              <a:ext cx="0" cy="428264"/>
            </a:xfrm>
            <a:prstGeom prst="line">
              <a:avLst/>
            </a:prstGeom>
          </p:spPr>
          <p:style>
            <a:lnRef idx="3">
              <a:schemeClr val="dk1"/>
            </a:lnRef>
            <a:fillRef idx="0">
              <a:schemeClr val="dk1"/>
            </a:fillRef>
            <a:effectRef idx="2">
              <a:schemeClr val="dk1"/>
            </a:effectRef>
            <a:fontRef idx="minor">
              <a:schemeClr val="tx1"/>
            </a:fontRef>
          </p:style>
        </p:cxnSp>
        <p:sp>
          <p:nvSpPr>
            <p:cNvPr id="134" name="任意多边形: 形状 133">
              <a:extLst>
                <a:ext uri="{FF2B5EF4-FFF2-40B4-BE49-F238E27FC236}">
                  <a16:creationId xmlns:a16="http://schemas.microsoft.com/office/drawing/2014/main" id="{401C79BF-6FF8-D119-B2BD-FE870AEA99E9}"/>
                </a:ext>
              </a:extLst>
            </p:cNvPr>
            <p:cNvSpPr/>
            <p:nvPr/>
          </p:nvSpPr>
          <p:spPr>
            <a:xfrm>
              <a:off x="9342811" y="12298538"/>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35" name="椭圆 134">
              <a:extLst>
                <a:ext uri="{FF2B5EF4-FFF2-40B4-BE49-F238E27FC236}">
                  <a16:creationId xmlns:a16="http://schemas.microsoft.com/office/drawing/2014/main" id="{D2E2744A-F3B9-B463-D0EF-8F08FA4496E7}"/>
                </a:ext>
              </a:extLst>
            </p:cNvPr>
            <p:cNvSpPr/>
            <p:nvPr/>
          </p:nvSpPr>
          <p:spPr>
            <a:xfrm>
              <a:off x="10151949" y="12202340"/>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36" name="直接连接符 135">
              <a:extLst>
                <a:ext uri="{FF2B5EF4-FFF2-40B4-BE49-F238E27FC236}">
                  <a16:creationId xmlns:a16="http://schemas.microsoft.com/office/drawing/2014/main" id="{248BB8B8-8CAE-88C4-D4AD-8D00B50CFE24}"/>
                </a:ext>
              </a:extLst>
            </p:cNvPr>
            <p:cNvCxnSpPr>
              <a:cxnSpLocks/>
            </p:cNvCxnSpPr>
            <p:nvPr/>
          </p:nvCxnSpPr>
          <p:spPr>
            <a:xfrm>
              <a:off x="10186885" y="12517752"/>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37" name="直接连接符 136">
              <a:extLst>
                <a:ext uri="{FF2B5EF4-FFF2-40B4-BE49-F238E27FC236}">
                  <a16:creationId xmlns:a16="http://schemas.microsoft.com/office/drawing/2014/main" id="{4DEE3B3C-F5E7-A12B-FCB7-325CF35522A0}"/>
                </a:ext>
              </a:extLst>
            </p:cNvPr>
            <p:cNvCxnSpPr>
              <a:cxnSpLocks/>
              <a:stCxn id="135" idx="4"/>
              <a:endCxn id="135" idx="0"/>
            </p:cNvCxnSpPr>
            <p:nvPr/>
          </p:nvCxnSpPr>
          <p:spPr>
            <a:xfrm flipV="1">
              <a:off x="10366081" y="12202340"/>
              <a:ext cx="0" cy="428264"/>
            </a:xfrm>
            <a:prstGeom prst="line">
              <a:avLst/>
            </a:prstGeom>
          </p:spPr>
          <p:style>
            <a:lnRef idx="3">
              <a:schemeClr val="dk1"/>
            </a:lnRef>
            <a:fillRef idx="0">
              <a:schemeClr val="dk1"/>
            </a:fillRef>
            <a:effectRef idx="2">
              <a:schemeClr val="dk1"/>
            </a:effectRef>
            <a:fontRef idx="minor">
              <a:schemeClr val="tx1"/>
            </a:fontRef>
          </p:style>
        </p:cxnSp>
        <p:sp>
          <p:nvSpPr>
            <p:cNvPr id="138" name="任意多边形: 形状 137">
              <a:extLst>
                <a:ext uri="{FF2B5EF4-FFF2-40B4-BE49-F238E27FC236}">
                  <a16:creationId xmlns:a16="http://schemas.microsoft.com/office/drawing/2014/main" id="{E425F383-A4CB-F234-63C5-054538F61AD0}"/>
                </a:ext>
              </a:extLst>
            </p:cNvPr>
            <p:cNvSpPr/>
            <p:nvPr/>
          </p:nvSpPr>
          <p:spPr>
            <a:xfrm>
              <a:off x="10205742" y="12298538"/>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39" name="椭圆 138">
              <a:extLst>
                <a:ext uri="{FF2B5EF4-FFF2-40B4-BE49-F238E27FC236}">
                  <a16:creationId xmlns:a16="http://schemas.microsoft.com/office/drawing/2014/main" id="{3D13D99B-BA35-8CBB-E57B-20349EC851C9}"/>
                </a:ext>
              </a:extLst>
            </p:cNvPr>
            <p:cNvSpPr/>
            <p:nvPr/>
          </p:nvSpPr>
          <p:spPr>
            <a:xfrm>
              <a:off x="9301368" y="1281904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40" name="直接连接符 139">
              <a:extLst>
                <a:ext uri="{FF2B5EF4-FFF2-40B4-BE49-F238E27FC236}">
                  <a16:creationId xmlns:a16="http://schemas.microsoft.com/office/drawing/2014/main" id="{370DA503-63B8-4A2F-B676-5C51A7E53FBF}"/>
                </a:ext>
              </a:extLst>
            </p:cNvPr>
            <p:cNvCxnSpPr>
              <a:cxnSpLocks/>
            </p:cNvCxnSpPr>
            <p:nvPr/>
          </p:nvCxnSpPr>
          <p:spPr>
            <a:xfrm>
              <a:off x="9336304" y="13134453"/>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41" name="直接连接符 140">
              <a:extLst>
                <a:ext uri="{FF2B5EF4-FFF2-40B4-BE49-F238E27FC236}">
                  <a16:creationId xmlns:a16="http://schemas.microsoft.com/office/drawing/2014/main" id="{E0BA90AA-46A2-2EF3-1BB9-262135D787CB}"/>
                </a:ext>
              </a:extLst>
            </p:cNvPr>
            <p:cNvCxnSpPr>
              <a:cxnSpLocks/>
              <a:stCxn id="139" idx="4"/>
              <a:endCxn id="139" idx="0"/>
            </p:cNvCxnSpPr>
            <p:nvPr/>
          </p:nvCxnSpPr>
          <p:spPr>
            <a:xfrm flipV="1">
              <a:off x="9515500" y="12819041"/>
              <a:ext cx="0" cy="428264"/>
            </a:xfrm>
            <a:prstGeom prst="line">
              <a:avLst/>
            </a:prstGeom>
          </p:spPr>
          <p:style>
            <a:lnRef idx="3">
              <a:schemeClr val="dk1"/>
            </a:lnRef>
            <a:fillRef idx="0">
              <a:schemeClr val="dk1"/>
            </a:fillRef>
            <a:effectRef idx="2">
              <a:schemeClr val="dk1"/>
            </a:effectRef>
            <a:fontRef idx="minor">
              <a:schemeClr val="tx1"/>
            </a:fontRef>
          </p:style>
        </p:cxnSp>
        <p:sp>
          <p:nvSpPr>
            <p:cNvPr id="142" name="任意多边形: 形状 141">
              <a:extLst>
                <a:ext uri="{FF2B5EF4-FFF2-40B4-BE49-F238E27FC236}">
                  <a16:creationId xmlns:a16="http://schemas.microsoft.com/office/drawing/2014/main" id="{6E1C6154-783A-01CE-B0D6-BFD9B133B66D}"/>
                </a:ext>
              </a:extLst>
            </p:cNvPr>
            <p:cNvSpPr/>
            <p:nvPr/>
          </p:nvSpPr>
          <p:spPr>
            <a:xfrm>
              <a:off x="9355161" y="12915239"/>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43" name="椭圆 142">
              <a:extLst>
                <a:ext uri="{FF2B5EF4-FFF2-40B4-BE49-F238E27FC236}">
                  <a16:creationId xmlns:a16="http://schemas.microsoft.com/office/drawing/2014/main" id="{88E1849A-F5F3-00A9-98BC-9850F816ABE2}"/>
                </a:ext>
              </a:extLst>
            </p:cNvPr>
            <p:cNvSpPr/>
            <p:nvPr/>
          </p:nvSpPr>
          <p:spPr>
            <a:xfrm>
              <a:off x="10164299" y="1281904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ED532B37-7709-C0CF-2118-5848FE031E33}"/>
                </a:ext>
              </a:extLst>
            </p:cNvPr>
            <p:cNvCxnSpPr>
              <a:cxnSpLocks/>
            </p:cNvCxnSpPr>
            <p:nvPr/>
          </p:nvCxnSpPr>
          <p:spPr>
            <a:xfrm>
              <a:off x="10199235" y="13134453"/>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45" name="直接连接符 144">
              <a:extLst>
                <a:ext uri="{FF2B5EF4-FFF2-40B4-BE49-F238E27FC236}">
                  <a16:creationId xmlns:a16="http://schemas.microsoft.com/office/drawing/2014/main" id="{371D895B-B8DF-675F-2B4B-321D26350105}"/>
                </a:ext>
              </a:extLst>
            </p:cNvPr>
            <p:cNvCxnSpPr>
              <a:cxnSpLocks/>
              <a:stCxn id="143" idx="4"/>
              <a:endCxn id="143" idx="0"/>
            </p:cNvCxnSpPr>
            <p:nvPr/>
          </p:nvCxnSpPr>
          <p:spPr>
            <a:xfrm flipV="1">
              <a:off x="10378431" y="12819041"/>
              <a:ext cx="0" cy="428264"/>
            </a:xfrm>
            <a:prstGeom prst="line">
              <a:avLst/>
            </a:prstGeom>
          </p:spPr>
          <p:style>
            <a:lnRef idx="3">
              <a:schemeClr val="dk1"/>
            </a:lnRef>
            <a:fillRef idx="0">
              <a:schemeClr val="dk1"/>
            </a:fillRef>
            <a:effectRef idx="2">
              <a:schemeClr val="dk1"/>
            </a:effectRef>
            <a:fontRef idx="minor">
              <a:schemeClr val="tx1"/>
            </a:fontRef>
          </p:style>
        </p:cxnSp>
        <p:sp>
          <p:nvSpPr>
            <p:cNvPr id="146" name="任意多边形: 形状 145">
              <a:extLst>
                <a:ext uri="{FF2B5EF4-FFF2-40B4-BE49-F238E27FC236}">
                  <a16:creationId xmlns:a16="http://schemas.microsoft.com/office/drawing/2014/main" id="{71A04A01-C0E5-AB3D-C720-71025A5349C5}"/>
                </a:ext>
              </a:extLst>
            </p:cNvPr>
            <p:cNvSpPr/>
            <p:nvPr/>
          </p:nvSpPr>
          <p:spPr>
            <a:xfrm>
              <a:off x="10218092" y="12915239"/>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47" name="椭圆 146">
              <a:extLst>
                <a:ext uri="{FF2B5EF4-FFF2-40B4-BE49-F238E27FC236}">
                  <a16:creationId xmlns:a16="http://schemas.microsoft.com/office/drawing/2014/main" id="{BF214038-3A89-D54A-E6F8-95E40552CD68}"/>
                </a:ext>
              </a:extLst>
            </p:cNvPr>
            <p:cNvSpPr/>
            <p:nvPr/>
          </p:nvSpPr>
          <p:spPr>
            <a:xfrm>
              <a:off x="11613241" y="11780549"/>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48" name="直接连接符 147">
              <a:extLst>
                <a:ext uri="{FF2B5EF4-FFF2-40B4-BE49-F238E27FC236}">
                  <a16:creationId xmlns:a16="http://schemas.microsoft.com/office/drawing/2014/main" id="{C888B5D0-7B5D-5B5C-BA39-D7CE3A6262B6}"/>
                </a:ext>
              </a:extLst>
            </p:cNvPr>
            <p:cNvCxnSpPr>
              <a:cxnSpLocks/>
            </p:cNvCxnSpPr>
            <p:nvPr/>
          </p:nvCxnSpPr>
          <p:spPr>
            <a:xfrm>
              <a:off x="11655414" y="12039431"/>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149" name="直接连接符 148">
              <a:extLst>
                <a:ext uri="{FF2B5EF4-FFF2-40B4-BE49-F238E27FC236}">
                  <a16:creationId xmlns:a16="http://schemas.microsoft.com/office/drawing/2014/main" id="{B6AC1A0D-BD31-E9C0-5A30-2FD235AEC192}"/>
                </a:ext>
              </a:extLst>
            </p:cNvPr>
            <p:cNvCxnSpPr>
              <a:cxnSpLocks/>
              <a:stCxn id="147" idx="4"/>
              <a:endCxn id="147" idx="0"/>
            </p:cNvCxnSpPr>
            <p:nvPr/>
          </p:nvCxnSpPr>
          <p:spPr>
            <a:xfrm flipV="1">
              <a:off x="11770469" y="11780549"/>
              <a:ext cx="0" cy="314455"/>
            </a:xfrm>
            <a:prstGeom prst="line">
              <a:avLst/>
            </a:prstGeom>
          </p:spPr>
          <p:style>
            <a:lnRef idx="3">
              <a:schemeClr val="dk1"/>
            </a:lnRef>
            <a:fillRef idx="0">
              <a:schemeClr val="dk1"/>
            </a:fillRef>
            <a:effectRef idx="2">
              <a:schemeClr val="dk1"/>
            </a:effectRef>
            <a:fontRef idx="minor">
              <a:schemeClr val="tx1"/>
            </a:fontRef>
          </p:style>
        </p:cxnSp>
        <p:sp>
          <p:nvSpPr>
            <p:cNvPr id="150" name="任意多边形: 形状 149">
              <a:extLst>
                <a:ext uri="{FF2B5EF4-FFF2-40B4-BE49-F238E27FC236}">
                  <a16:creationId xmlns:a16="http://schemas.microsoft.com/office/drawing/2014/main" id="{8845D7FA-4601-E6D2-3E2B-1995702D6D48}"/>
                </a:ext>
              </a:extLst>
            </p:cNvPr>
            <p:cNvSpPr/>
            <p:nvPr/>
          </p:nvSpPr>
          <p:spPr>
            <a:xfrm>
              <a:off x="11649064" y="11867362"/>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51" name="椭圆 150">
              <a:extLst>
                <a:ext uri="{FF2B5EF4-FFF2-40B4-BE49-F238E27FC236}">
                  <a16:creationId xmlns:a16="http://schemas.microsoft.com/office/drawing/2014/main" id="{E1E96697-6B17-CCCD-6993-A9F0D6DF2DF9}"/>
                </a:ext>
              </a:extLst>
            </p:cNvPr>
            <p:cNvSpPr/>
            <p:nvPr/>
          </p:nvSpPr>
          <p:spPr>
            <a:xfrm>
              <a:off x="11613241" y="12208821"/>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52" name="直接连接符 151">
              <a:extLst>
                <a:ext uri="{FF2B5EF4-FFF2-40B4-BE49-F238E27FC236}">
                  <a16:creationId xmlns:a16="http://schemas.microsoft.com/office/drawing/2014/main" id="{8415D860-2251-FBA5-2915-CFF1F3DADEF1}"/>
                </a:ext>
              </a:extLst>
            </p:cNvPr>
            <p:cNvCxnSpPr>
              <a:cxnSpLocks/>
            </p:cNvCxnSpPr>
            <p:nvPr/>
          </p:nvCxnSpPr>
          <p:spPr>
            <a:xfrm>
              <a:off x="11655414" y="12467703"/>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153" name="直接连接符 152">
              <a:extLst>
                <a:ext uri="{FF2B5EF4-FFF2-40B4-BE49-F238E27FC236}">
                  <a16:creationId xmlns:a16="http://schemas.microsoft.com/office/drawing/2014/main" id="{CABB4379-ABCF-0B46-218A-1501C2237DFE}"/>
                </a:ext>
              </a:extLst>
            </p:cNvPr>
            <p:cNvCxnSpPr>
              <a:cxnSpLocks/>
              <a:stCxn id="151" idx="4"/>
              <a:endCxn id="151" idx="0"/>
            </p:cNvCxnSpPr>
            <p:nvPr/>
          </p:nvCxnSpPr>
          <p:spPr>
            <a:xfrm flipV="1">
              <a:off x="11770469" y="12208821"/>
              <a:ext cx="0" cy="314455"/>
            </a:xfrm>
            <a:prstGeom prst="line">
              <a:avLst/>
            </a:prstGeom>
          </p:spPr>
          <p:style>
            <a:lnRef idx="3">
              <a:schemeClr val="dk1"/>
            </a:lnRef>
            <a:fillRef idx="0">
              <a:schemeClr val="dk1"/>
            </a:fillRef>
            <a:effectRef idx="2">
              <a:schemeClr val="dk1"/>
            </a:effectRef>
            <a:fontRef idx="minor">
              <a:schemeClr val="tx1"/>
            </a:fontRef>
          </p:style>
        </p:cxnSp>
        <p:sp>
          <p:nvSpPr>
            <p:cNvPr id="154" name="任意多边形: 形状 153">
              <a:extLst>
                <a:ext uri="{FF2B5EF4-FFF2-40B4-BE49-F238E27FC236}">
                  <a16:creationId xmlns:a16="http://schemas.microsoft.com/office/drawing/2014/main" id="{3A256B77-E02D-BC50-FCCC-8EDDB688D099}"/>
                </a:ext>
              </a:extLst>
            </p:cNvPr>
            <p:cNvSpPr/>
            <p:nvPr/>
          </p:nvSpPr>
          <p:spPr>
            <a:xfrm>
              <a:off x="11649064" y="12295634"/>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55" name="椭圆 154">
              <a:extLst>
                <a:ext uri="{FF2B5EF4-FFF2-40B4-BE49-F238E27FC236}">
                  <a16:creationId xmlns:a16="http://schemas.microsoft.com/office/drawing/2014/main" id="{61F66491-2EB7-C212-0C08-E46BCAE4F7DB}"/>
                </a:ext>
              </a:extLst>
            </p:cNvPr>
            <p:cNvSpPr/>
            <p:nvPr/>
          </p:nvSpPr>
          <p:spPr>
            <a:xfrm>
              <a:off x="11612582" y="12637093"/>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56" name="直接连接符 155">
              <a:extLst>
                <a:ext uri="{FF2B5EF4-FFF2-40B4-BE49-F238E27FC236}">
                  <a16:creationId xmlns:a16="http://schemas.microsoft.com/office/drawing/2014/main" id="{4141F3A3-0DD1-A04B-2024-9DA9B7D1560A}"/>
                </a:ext>
              </a:extLst>
            </p:cNvPr>
            <p:cNvCxnSpPr>
              <a:cxnSpLocks/>
            </p:cNvCxnSpPr>
            <p:nvPr/>
          </p:nvCxnSpPr>
          <p:spPr>
            <a:xfrm>
              <a:off x="11654755" y="12895975"/>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157" name="直接连接符 156">
              <a:extLst>
                <a:ext uri="{FF2B5EF4-FFF2-40B4-BE49-F238E27FC236}">
                  <a16:creationId xmlns:a16="http://schemas.microsoft.com/office/drawing/2014/main" id="{452429FD-682C-D6AC-CF03-CF64737F2A10}"/>
                </a:ext>
              </a:extLst>
            </p:cNvPr>
            <p:cNvCxnSpPr>
              <a:cxnSpLocks/>
              <a:stCxn id="155" idx="4"/>
              <a:endCxn id="155" idx="0"/>
            </p:cNvCxnSpPr>
            <p:nvPr/>
          </p:nvCxnSpPr>
          <p:spPr>
            <a:xfrm flipV="1">
              <a:off x="11769810" y="12637093"/>
              <a:ext cx="0" cy="314455"/>
            </a:xfrm>
            <a:prstGeom prst="line">
              <a:avLst/>
            </a:prstGeom>
          </p:spPr>
          <p:style>
            <a:lnRef idx="3">
              <a:schemeClr val="dk1"/>
            </a:lnRef>
            <a:fillRef idx="0">
              <a:schemeClr val="dk1"/>
            </a:fillRef>
            <a:effectRef idx="2">
              <a:schemeClr val="dk1"/>
            </a:effectRef>
            <a:fontRef idx="minor">
              <a:schemeClr val="tx1"/>
            </a:fontRef>
          </p:style>
        </p:cxnSp>
        <p:sp>
          <p:nvSpPr>
            <p:cNvPr id="158" name="任意多边形: 形状 157">
              <a:extLst>
                <a:ext uri="{FF2B5EF4-FFF2-40B4-BE49-F238E27FC236}">
                  <a16:creationId xmlns:a16="http://schemas.microsoft.com/office/drawing/2014/main" id="{94C8C59B-9635-8AD0-7460-5FB4859248E5}"/>
                </a:ext>
              </a:extLst>
            </p:cNvPr>
            <p:cNvSpPr/>
            <p:nvPr/>
          </p:nvSpPr>
          <p:spPr>
            <a:xfrm>
              <a:off x="11648405" y="12723906"/>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grpSp>
      <p:grpSp>
        <p:nvGrpSpPr>
          <p:cNvPr id="159" name="组合 158">
            <a:extLst>
              <a:ext uri="{FF2B5EF4-FFF2-40B4-BE49-F238E27FC236}">
                <a16:creationId xmlns:a16="http://schemas.microsoft.com/office/drawing/2014/main" id="{6FA956A8-F907-EE6B-79BC-003D89A6A4AE}"/>
              </a:ext>
            </a:extLst>
          </p:cNvPr>
          <p:cNvGrpSpPr/>
          <p:nvPr/>
        </p:nvGrpSpPr>
        <p:grpSpPr>
          <a:xfrm>
            <a:off x="3861377" y="4052647"/>
            <a:ext cx="555982" cy="430938"/>
            <a:chOff x="9282509" y="11530934"/>
            <a:chExt cx="3754750" cy="1755378"/>
          </a:xfrm>
        </p:grpSpPr>
        <p:cxnSp>
          <p:nvCxnSpPr>
            <p:cNvPr id="160" name="直接箭头连接符 159">
              <a:extLst>
                <a:ext uri="{FF2B5EF4-FFF2-40B4-BE49-F238E27FC236}">
                  <a16:creationId xmlns:a16="http://schemas.microsoft.com/office/drawing/2014/main" id="{CF1978E2-A859-686F-12BE-CB5D45D93B42}"/>
                </a:ext>
              </a:extLst>
            </p:cNvPr>
            <p:cNvCxnSpPr>
              <a:cxnSpLocks/>
            </p:cNvCxnSpPr>
            <p:nvPr/>
          </p:nvCxnSpPr>
          <p:spPr>
            <a:xfrm flipH="1">
              <a:off x="9584267" y="11814995"/>
              <a:ext cx="140830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F8778F0B-01B7-7ABE-8299-4D224010009D}"/>
                </a:ext>
              </a:extLst>
            </p:cNvPr>
            <p:cNvCxnSpPr>
              <a:cxnSpLocks/>
            </p:cNvCxnSpPr>
            <p:nvPr/>
          </p:nvCxnSpPr>
          <p:spPr>
            <a:xfrm flipH="1">
              <a:off x="9584267" y="12414011"/>
              <a:ext cx="140830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1F32AA01-FF53-2A01-2610-35A9A44B3942}"/>
                </a:ext>
              </a:extLst>
            </p:cNvPr>
            <p:cNvCxnSpPr>
              <a:cxnSpLocks/>
            </p:cNvCxnSpPr>
            <p:nvPr/>
          </p:nvCxnSpPr>
          <p:spPr>
            <a:xfrm flipH="1">
              <a:off x="9584267" y="13034688"/>
              <a:ext cx="139846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3" name="立方体 162">
              <a:extLst>
                <a:ext uri="{FF2B5EF4-FFF2-40B4-BE49-F238E27FC236}">
                  <a16:creationId xmlns:a16="http://schemas.microsoft.com/office/drawing/2014/main" id="{E60ADD75-5CF7-A3E5-4D94-1A69BFC40E0F}"/>
                </a:ext>
              </a:extLst>
            </p:cNvPr>
            <p:cNvSpPr/>
            <p:nvPr/>
          </p:nvSpPr>
          <p:spPr>
            <a:xfrm>
              <a:off x="10848994" y="1153093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4" name="立方体 163">
              <a:extLst>
                <a:ext uri="{FF2B5EF4-FFF2-40B4-BE49-F238E27FC236}">
                  <a16:creationId xmlns:a16="http://schemas.microsoft.com/office/drawing/2014/main" id="{87BC22E0-8D09-B5BE-5355-F602714ED99E}"/>
                </a:ext>
              </a:extLst>
            </p:cNvPr>
            <p:cNvSpPr/>
            <p:nvPr/>
          </p:nvSpPr>
          <p:spPr>
            <a:xfrm>
              <a:off x="10848994" y="1213586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5" name="立方体 164">
              <a:extLst>
                <a:ext uri="{FF2B5EF4-FFF2-40B4-BE49-F238E27FC236}">
                  <a16:creationId xmlns:a16="http://schemas.microsoft.com/office/drawing/2014/main" id="{11A9F1DF-C420-F9BC-89B7-74D4B3A5DF3C}"/>
                </a:ext>
              </a:extLst>
            </p:cNvPr>
            <p:cNvSpPr/>
            <p:nvPr/>
          </p:nvSpPr>
          <p:spPr>
            <a:xfrm>
              <a:off x="10848993" y="1274079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66" name="直接箭头连接符 165">
              <a:extLst>
                <a:ext uri="{FF2B5EF4-FFF2-40B4-BE49-F238E27FC236}">
                  <a16:creationId xmlns:a16="http://schemas.microsoft.com/office/drawing/2014/main" id="{33CC6D8C-D845-340D-64C9-1EC798EFA6C1}"/>
                </a:ext>
              </a:extLst>
            </p:cNvPr>
            <p:cNvCxnSpPr>
              <a:cxnSpLocks/>
              <a:stCxn id="167" idx="2"/>
              <a:endCxn id="163" idx="5"/>
            </p:cNvCxnSpPr>
            <p:nvPr/>
          </p:nvCxnSpPr>
          <p:spPr>
            <a:xfrm flipH="1" flipV="1">
              <a:off x="11478649" y="11766805"/>
              <a:ext cx="700066" cy="60671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7" name="立方体 166">
              <a:extLst>
                <a:ext uri="{FF2B5EF4-FFF2-40B4-BE49-F238E27FC236}">
                  <a16:creationId xmlns:a16="http://schemas.microsoft.com/office/drawing/2014/main" id="{09193B14-CCBC-A4FF-3A49-DEEA708A3238}"/>
                </a:ext>
              </a:extLst>
            </p:cNvPr>
            <p:cNvSpPr/>
            <p:nvPr/>
          </p:nvSpPr>
          <p:spPr>
            <a:xfrm>
              <a:off x="12178715" y="12063872"/>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68" name="直接箭头连接符 167">
              <a:extLst>
                <a:ext uri="{FF2B5EF4-FFF2-40B4-BE49-F238E27FC236}">
                  <a16:creationId xmlns:a16="http://schemas.microsoft.com/office/drawing/2014/main" id="{DF517552-EC7A-4448-FB48-889155C2CCF3}"/>
                </a:ext>
              </a:extLst>
            </p:cNvPr>
            <p:cNvCxnSpPr>
              <a:cxnSpLocks/>
              <a:stCxn id="167" idx="2"/>
              <a:endCxn id="164" idx="5"/>
            </p:cNvCxnSpPr>
            <p:nvPr/>
          </p:nvCxnSpPr>
          <p:spPr>
            <a:xfrm flipH="1" flipV="1">
              <a:off x="11478649" y="12371735"/>
              <a:ext cx="700066" cy="178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2DC9B00E-D33E-4211-2131-17CB2E3D9879}"/>
                </a:ext>
              </a:extLst>
            </p:cNvPr>
            <p:cNvCxnSpPr>
              <a:cxnSpLocks/>
              <a:stCxn id="167" idx="2"/>
              <a:endCxn id="165" idx="5"/>
            </p:cNvCxnSpPr>
            <p:nvPr/>
          </p:nvCxnSpPr>
          <p:spPr>
            <a:xfrm flipH="1">
              <a:off x="11478648" y="12373519"/>
              <a:ext cx="700067" cy="603146"/>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9228E5EF-EDE8-0339-9243-38D78811FC91}"/>
                </a:ext>
              </a:extLst>
            </p:cNvPr>
            <p:cNvCxnSpPr>
              <a:cxnSpLocks/>
            </p:cNvCxnSpPr>
            <p:nvPr/>
          </p:nvCxnSpPr>
          <p:spPr>
            <a:xfrm flipH="1">
              <a:off x="12800408" y="12336631"/>
              <a:ext cx="23685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1" name="椭圆 170">
              <a:extLst>
                <a:ext uri="{FF2B5EF4-FFF2-40B4-BE49-F238E27FC236}">
                  <a16:creationId xmlns:a16="http://schemas.microsoft.com/office/drawing/2014/main" id="{AB3DA6C5-A2CF-AD1B-B91F-F6C5C9B195EC}"/>
                </a:ext>
              </a:extLst>
            </p:cNvPr>
            <p:cNvSpPr/>
            <p:nvPr/>
          </p:nvSpPr>
          <p:spPr>
            <a:xfrm>
              <a:off x="9282509" y="11592468"/>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72" name="直接连接符 171">
              <a:extLst>
                <a:ext uri="{FF2B5EF4-FFF2-40B4-BE49-F238E27FC236}">
                  <a16:creationId xmlns:a16="http://schemas.microsoft.com/office/drawing/2014/main" id="{6F1D51B0-9E9D-F9E7-F933-C1D15BFFA6B6}"/>
                </a:ext>
              </a:extLst>
            </p:cNvPr>
            <p:cNvCxnSpPr>
              <a:cxnSpLocks/>
            </p:cNvCxnSpPr>
            <p:nvPr/>
          </p:nvCxnSpPr>
          <p:spPr>
            <a:xfrm>
              <a:off x="9317445" y="11907880"/>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73" name="直接连接符 172">
              <a:extLst>
                <a:ext uri="{FF2B5EF4-FFF2-40B4-BE49-F238E27FC236}">
                  <a16:creationId xmlns:a16="http://schemas.microsoft.com/office/drawing/2014/main" id="{7115EE82-1085-7E1C-C94E-14A1EDA7A538}"/>
                </a:ext>
              </a:extLst>
            </p:cNvPr>
            <p:cNvCxnSpPr>
              <a:cxnSpLocks/>
              <a:stCxn id="171" idx="4"/>
              <a:endCxn id="171" idx="0"/>
            </p:cNvCxnSpPr>
            <p:nvPr/>
          </p:nvCxnSpPr>
          <p:spPr>
            <a:xfrm flipV="1">
              <a:off x="9496641" y="11592468"/>
              <a:ext cx="0" cy="428264"/>
            </a:xfrm>
            <a:prstGeom prst="line">
              <a:avLst/>
            </a:prstGeom>
          </p:spPr>
          <p:style>
            <a:lnRef idx="3">
              <a:schemeClr val="dk1"/>
            </a:lnRef>
            <a:fillRef idx="0">
              <a:schemeClr val="dk1"/>
            </a:fillRef>
            <a:effectRef idx="2">
              <a:schemeClr val="dk1"/>
            </a:effectRef>
            <a:fontRef idx="minor">
              <a:schemeClr val="tx1"/>
            </a:fontRef>
          </p:style>
        </p:cxnSp>
        <p:sp>
          <p:nvSpPr>
            <p:cNvPr id="174" name="任意多边形: 形状 173">
              <a:extLst>
                <a:ext uri="{FF2B5EF4-FFF2-40B4-BE49-F238E27FC236}">
                  <a16:creationId xmlns:a16="http://schemas.microsoft.com/office/drawing/2014/main" id="{EE76FC1F-9172-85D1-2520-753337EA4277}"/>
                </a:ext>
              </a:extLst>
            </p:cNvPr>
            <p:cNvSpPr/>
            <p:nvPr/>
          </p:nvSpPr>
          <p:spPr>
            <a:xfrm>
              <a:off x="9336302" y="11688666"/>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75" name="椭圆 174">
              <a:extLst>
                <a:ext uri="{FF2B5EF4-FFF2-40B4-BE49-F238E27FC236}">
                  <a16:creationId xmlns:a16="http://schemas.microsoft.com/office/drawing/2014/main" id="{35B56633-9356-E0A1-ADD1-04A02C9FB761}"/>
                </a:ext>
              </a:extLst>
            </p:cNvPr>
            <p:cNvSpPr/>
            <p:nvPr/>
          </p:nvSpPr>
          <p:spPr>
            <a:xfrm>
              <a:off x="10145440" y="11592468"/>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76" name="直接连接符 175">
              <a:extLst>
                <a:ext uri="{FF2B5EF4-FFF2-40B4-BE49-F238E27FC236}">
                  <a16:creationId xmlns:a16="http://schemas.microsoft.com/office/drawing/2014/main" id="{7CCC208A-6570-388A-1B5C-A1CDC5D26CE8}"/>
                </a:ext>
              </a:extLst>
            </p:cNvPr>
            <p:cNvCxnSpPr>
              <a:cxnSpLocks/>
            </p:cNvCxnSpPr>
            <p:nvPr/>
          </p:nvCxnSpPr>
          <p:spPr>
            <a:xfrm>
              <a:off x="10180376" y="11907880"/>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77" name="直接连接符 176">
              <a:extLst>
                <a:ext uri="{FF2B5EF4-FFF2-40B4-BE49-F238E27FC236}">
                  <a16:creationId xmlns:a16="http://schemas.microsoft.com/office/drawing/2014/main" id="{F23068F9-7B9B-8BE5-D3E1-5195339D5DD8}"/>
                </a:ext>
              </a:extLst>
            </p:cNvPr>
            <p:cNvCxnSpPr>
              <a:cxnSpLocks/>
              <a:stCxn id="175" idx="4"/>
              <a:endCxn id="175" idx="0"/>
            </p:cNvCxnSpPr>
            <p:nvPr/>
          </p:nvCxnSpPr>
          <p:spPr>
            <a:xfrm flipV="1">
              <a:off x="10359572" y="11592468"/>
              <a:ext cx="0" cy="428264"/>
            </a:xfrm>
            <a:prstGeom prst="line">
              <a:avLst/>
            </a:prstGeom>
          </p:spPr>
          <p:style>
            <a:lnRef idx="3">
              <a:schemeClr val="dk1"/>
            </a:lnRef>
            <a:fillRef idx="0">
              <a:schemeClr val="dk1"/>
            </a:fillRef>
            <a:effectRef idx="2">
              <a:schemeClr val="dk1"/>
            </a:effectRef>
            <a:fontRef idx="minor">
              <a:schemeClr val="tx1"/>
            </a:fontRef>
          </p:style>
        </p:cxnSp>
        <p:sp>
          <p:nvSpPr>
            <p:cNvPr id="178" name="任意多边形: 形状 177">
              <a:extLst>
                <a:ext uri="{FF2B5EF4-FFF2-40B4-BE49-F238E27FC236}">
                  <a16:creationId xmlns:a16="http://schemas.microsoft.com/office/drawing/2014/main" id="{2E49A48C-CC34-A0DC-1CEA-4466B992BB7F}"/>
                </a:ext>
              </a:extLst>
            </p:cNvPr>
            <p:cNvSpPr/>
            <p:nvPr/>
          </p:nvSpPr>
          <p:spPr>
            <a:xfrm>
              <a:off x="10199233" y="11688666"/>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79" name="椭圆 178">
              <a:extLst>
                <a:ext uri="{FF2B5EF4-FFF2-40B4-BE49-F238E27FC236}">
                  <a16:creationId xmlns:a16="http://schemas.microsoft.com/office/drawing/2014/main" id="{1F8258CD-1889-6F01-401F-F0873CC6EB87}"/>
                </a:ext>
              </a:extLst>
            </p:cNvPr>
            <p:cNvSpPr/>
            <p:nvPr/>
          </p:nvSpPr>
          <p:spPr>
            <a:xfrm>
              <a:off x="9289018" y="12202340"/>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80" name="直接连接符 179">
              <a:extLst>
                <a:ext uri="{FF2B5EF4-FFF2-40B4-BE49-F238E27FC236}">
                  <a16:creationId xmlns:a16="http://schemas.microsoft.com/office/drawing/2014/main" id="{94BE77F2-569F-A3CA-A59F-B1E5F8ECE5FA}"/>
                </a:ext>
              </a:extLst>
            </p:cNvPr>
            <p:cNvCxnSpPr>
              <a:cxnSpLocks/>
            </p:cNvCxnSpPr>
            <p:nvPr/>
          </p:nvCxnSpPr>
          <p:spPr>
            <a:xfrm>
              <a:off x="9323954" y="12517752"/>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a:extLst>
                <a:ext uri="{FF2B5EF4-FFF2-40B4-BE49-F238E27FC236}">
                  <a16:creationId xmlns:a16="http://schemas.microsoft.com/office/drawing/2014/main" id="{03D67FE0-AB29-63D3-FE9C-A7F09B2F57B7}"/>
                </a:ext>
              </a:extLst>
            </p:cNvPr>
            <p:cNvCxnSpPr>
              <a:cxnSpLocks/>
              <a:stCxn id="179" idx="4"/>
              <a:endCxn id="179" idx="0"/>
            </p:cNvCxnSpPr>
            <p:nvPr/>
          </p:nvCxnSpPr>
          <p:spPr>
            <a:xfrm flipV="1">
              <a:off x="9503150" y="12202340"/>
              <a:ext cx="0" cy="428264"/>
            </a:xfrm>
            <a:prstGeom prst="line">
              <a:avLst/>
            </a:prstGeom>
          </p:spPr>
          <p:style>
            <a:lnRef idx="3">
              <a:schemeClr val="dk1"/>
            </a:lnRef>
            <a:fillRef idx="0">
              <a:schemeClr val="dk1"/>
            </a:fillRef>
            <a:effectRef idx="2">
              <a:schemeClr val="dk1"/>
            </a:effectRef>
            <a:fontRef idx="minor">
              <a:schemeClr val="tx1"/>
            </a:fontRef>
          </p:style>
        </p:cxnSp>
        <p:sp>
          <p:nvSpPr>
            <p:cNvPr id="182" name="任意多边形: 形状 181">
              <a:extLst>
                <a:ext uri="{FF2B5EF4-FFF2-40B4-BE49-F238E27FC236}">
                  <a16:creationId xmlns:a16="http://schemas.microsoft.com/office/drawing/2014/main" id="{25BF4B1E-C037-E424-1CF7-5996BF72BC29}"/>
                </a:ext>
              </a:extLst>
            </p:cNvPr>
            <p:cNvSpPr/>
            <p:nvPr/>
          </p:nvSpPr>
          <p:spPr>
            <a:xfrm>
              <a:off x="9342811" y="12298538"/>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83" name="椭圆 182">
              <a:extLst>
                <a:ext uri="{FF2B5EF4-FFF2-40B4-BE49-F238E27FC236}">
                  <a16:creationId xmlns:a16="http://schemas.microsoft.com/office/drawing/2014/main" id="{74DC3980-1C6C-0D05-1A2C-6E6B0144DB5D}"/>
                </a:ext>
              </a:extLst>
            </p:cNvPr>
            <p:cNvSpPr/>
            <p:nvPr/>
          </p:nvSpPr>
          <p:spPr>
            <a:xfrm>
              <a:off x="10151949" y="12202340"/>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84" name="直接连接符 183">
              <a:extLst>
                <a:ext uri="{FF2B5EF4-FFF2-40B4-BE49-F238E27FC236}">
                  <a16:creationId xmlns:a16="http://schemas.microsoft.com/office/drawing/2014/main" id="{03053EEF-7056-0093-580C-253DEA1F9CAD}"/>
                </a:ext>
              </a:extLst>
            </p:cNvPr>
            <p:cNvCxnSpPr>
              <a:cxnSpLocks/>
            </p:cNvCxnSpPr>
            <p:nvPr/>
          </p:nvCxnSpPr>
          <p:spPr>
            <a:xfrm>
              <a:off x="10186885" y="12517752"/>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85" name="直接连接符 184">
              <a:extLst>
                <a:ext uri="{FF2B5EF4-FFF2-40B4-BE49-F238E27FC236}">
                  <a16:creationId xmlns:a16="http://schemas.microsoft.com/office/drawing/2014/main" id="{7367A9D2-E458-018A-796A-A72A7C44D4B1}"/>
                </a:ext>
              </a:extLst>
            </p:cNvPr>
            <p:cNvCxnSpPr>
              <a:cxnSpLocks/>
              <a:stCxn id="183" idx="4"/>
              <a:endCxn id="183" idx="0"/>
            </p:cNvCxnSpPr>
            <p:nvPr/>
          </p:nvCxnSpPr>
          <p:spPr>
            <a:xfrm flipV="1">
              <a:off x="10366081" y="12202340"/>
              <a:ext cx="0" cy="428264"/>
            </a:xfrm>
            <a:prstGeom prst="line">
              <a:avLst/>
            </a:prstGeom>
          </p:spPr>
          <p:style>
            <a:lnRef idx="3">
              <a:schemeClr val="dk1"/>
            </a:lnRef>
            <a:fillRef idx="0">
              <a:schemeClr val="dk1"/>
            </a:fillRef>
            <a:effectRef idx="2">
              <a:schemeClr val="dk1"/>
            </a:effectRef>
            <a:fontRef idx="minor">
              <a:schemeClr val="tx1"/>
            </a:fontRef>
          </p:style>
        </p:cxnSp>
        <p:sp>
          <p:nvSpPr>
            <p:cNvPr id="186" name="任意多边形: 形状 185">
              <a:extLst>
                <a:ext uri="{FF2B5EF4-FFF2-40B4-BE49-F238E27FC236}">
                  <a16:creationId xmlns:a16="http://schemas.microsoft.com/office/drawing/2014/main" id="{5BB2D00F-53AE-1E58-5F0A-620D363E6665}"/>
                </a:ext>
              </a:extLst>
            </p:cNvPr>
            <p:cNvSpPr/>
            <p:nvPr/>
          </p:nvSpPr>
          <p:spPr>
            <a:xfrm>
              <a:off x="10205742" y="12298538"/>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87" name="椭圆 186">
              <a:extLst>
                <a:ext uri="{FF2B5EF4-FFF2-40B4-BE49-F238E27FC236}">
                  <a16:creationId xmlns:a16="http://schemas.microsoft.com/office/drawing/2014/main" id="{8C669ADD-DDE7-F3E3-EC82-AB02A9A3AC73}"/>
                </a:ext>
              </a:extLst>
            </p:cNvPr>
            <p:cNvSpPr/>
            <p:nvPr/>
          </p:nvSpPr>
          <p:spPr>
            <a:xfrm>
              <a:off x="9301368" y="1281904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88" name="直接连接符 187">
              <a:extLst>
                <a:ext uri="{FF2B5EF4-FFF2-40B4-BE49-F238E27FC236}">
                  <a16:creationId xmlns:a16="http://schemas.microsoft.com/office/drawing/2014/main" id="{BE6141F7-696E-D92F-ED48-E1B602E8BF49}"/>
                </a:ext>
              </a:extLst>
            </p:cNvPr>
            <p:cNvCxnSpPr>
              <a:cxnSpLocks/>
            </p:cNvCxnSpPr>
            <p:nvPr/>
          </p:nvCxnSpPr>
          <p:spPr>
            <a:xfrm>
              <a:off x="9336304" y="13134453"/>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89" name="直接连接符 188">
              <a:extLst>
                <a:ext uri="{FF2B5EF4-FFF2-40B4-BE49-F238E27FC236}">
                  <a16:creationId xmlns:a16="http://schemas.microsoft.com/office/drawing/2014/main" id="{D9171DC3-F2CB-F620-B9E2-4AB110C35680}"/>
                </a:ext>
              </a:extLst>
            </p:cNvPr>
            <p:cNvCxnSpPr>
              <a:cxnSpLocks/>
              <a:stCxn id="187" idx="4"/>
              <a:endCxn id="187" idx="0"/>
            </p:cNvCxnSpPr>
            <p:nvPr/>
          </p:nvCxnSpPr>
          <p:spPr>
            <a:xfrm flipV="1">
              <a:off x="9515500" y="12819041"/>
              <a:ext cx="0" cy="428264"/>
            </a:xfrm>
            <a:prstGeom prst="line">
              <a:avLst/>
            </a:prstGeom>
          </p:spPr>
          <p:style>
            <a:lnRef idx="3">
              <a:schemeClr val="dk1"/>
            </a:lnRef>
            <a:fillRef idx="0">
              <a:schemeClr val="dk1"/>
            </a:fillRef>
            <a:effectRef idx="2">
              <a:schemeClr val="dk1"/>
            </a:effectRef>
            <a:fontRef idx="minor">
              <a:schemeClr val="tx1"/>
            </a:fontRef>
          </p:style>
        </p:cxnSp>
        <p:sp>
          <p:nvSpPr>
            <p:cNvPr id="190" name="任意多边形: 形状 189">
              <a:extLst>
                <a:ext uri="{FF2B5EF4-FFF2-40B4-BE49-F238E27FC236}">
                  <a16:creationId xmlns:a16="http://schemas.microsoft.com/office/drawing/2014/main" id="{637EF0AC-CB5E-7280-EE6A-05B6CC807170}"/>
                </a:ext>
              </a:extLst>
            </p:cNvPr>
            <p:cNvSpPr/>
            <p:nvPr/>
          </p:nvSpPr>
          <p:spPr>
            <a:xfrm>
              <a:off x="9355161" y="12915239"/>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91" name="椭圆 190">
              <a:extLst>
                <a:ext uri="{FF2B5EF4-FFF2-40B4-BE49-F238E27FC236}">
                  <a16:creationId xmlns:a16="http://schemas.microsoft.com/office/drawing/2014/main" id="{881C6564-0B26-C448-B018-22336E69F74C}"/>
                </a:ext>
              </a:extLst>
            </p:cNvPr>
            <p:cNvSpPr/>
            <p:nvPr/>
          </p:nvSpPr>
          <p:spPr>
            <a:xfrm>
              <a:off x="10164299" y="1281904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92" name="直接连接符 191">
              <a:extLst>
                <a:ext uri="{FF2B5EF4-FFF2-40B4-BE49-F238E27FC236}">
                  <a16:creationId xmlns:a16="http://schemas.microsoft.com/office/drawing/2014/main" id="{51494A20-1C66-DEC4-5AED-BF5693B939F1}"/>
                </a:ext>
              </a:extLst>
            </p:cNvPr>
            <p:cNvCxnSpPr>
              <a:cxnSpLocks/>
            </p:cNvCxnSpPr>
            <p:nvPr/>
          </p:nvCxnSpPr>
          <p:spPr>
            <a:xfrm>
              <a:off x="10199235" y="13134453"/>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193" name="直接连接符 192">
              <a:extLst>
                <a:ext uri="{FF2B5EF4-FFF2-40B4-BE49-F238E27FC236}">
                  <a16:creationId xmlns:a16="http://schemas.microsoft.com/office/drawing/2014/main" id="{FB32119B-8A23-9EFA-1E2A-FD1F36010C10}"/>
                </a:ext>
              </a:extLst>
            </p:cNvPr>
            <p:cNvCxnSpPr>
              <a:cxnSpLocks/>
              <a:stCxn id="191" idx="4"/>
              <a:endCxn id="191" idx="0"/>
            </p:cNvCxnSpPr>
            <p:nvPr/>
          </p:nvCxnSpPr>
          <p:spPr>
            <a:xfrm flipV="1">
              <a:off x="10378431" y="12819041"/>
              <a:ext cx="0" cy="428264"/>
            </a:xfrm>
            <a:prstGeom prst="line">
              <a:avLst/>
            </a:prstGeom>
          </p:spPr>
          <p:style>
            <a:lnRef idx="3">
              <a:schemeClr val="dk1"/>
            </a:lnRef>
            <a:fillRef idx="0">
              <a:schemeClr val="dk1"/>
            </a:fillRef>
            <a:effectRef idx="2">
              <a:schemeClr val="dk1"/>
            </a:effectRef>
            <a:fontRef idx="minor">
              <a:schemeClr val="tx1"/>
            </a:fontRef>
          </p:style>
        </p:cxnSp>
        <p:sp>
          <p:nvSpPr>
            <p:cNvPr id="194" name="任意多边形: 形状 193">
              <a:extLst>
                <a:ext uri="{FF2B5EF4-FFF2-40B4-BE49-F238E27FC236}">
                  <a16:creationId xmlns:a16="http://schemas.microsoft.com/office/drawing/2014/main" id="{FF114A59-50DF-1747-1F61-A54E55114029}"/>
                </a:ext>
              </a:extLst>
            </p:cNvPr>
            <p:cNvSpPr/>
            <p:nvPr/>
          </p:nvSpPr>
          <p:spPr>
            <a:xfrm>
              <a:off x="10218092" y="12915239"/>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95" name="椭圆 194">
              <a:extLst>
                <a:ext uri="{FF2B5EF4-FFF2-40B4-BE49-F238E27FC236}">
                  <a16:creationId xmlns:a16="http://schemas.microsoft.com/office/drawing/2014/main" id="{E13560A0-28F1-2F2D-AA7D-3221E1885422}"/>
                </a:ext>
              </a:extLst>
            </p:cNvPr>
            <p:cNvSpPr/>
            <p:nvPr/>
          </p:nvSpPr>
          <p:spPr>
            <a:xfrm>
              <a:off x="11613241" y="11780549"/>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96" name="直接连接符 195">
              <a:extLst>
                <a:ext uri="{FF2B5EF4-FFF2-40B4-BE49-F238E27FC236}">
                  <a16:creationId xmlns:a16="http://schemas.microsoft.com/office/drawing/2014/main" id="{100D4F8F-0194-91C6-2AF1-172693D90799}"/>
                </a:ext>
              </a:extLst>
            </p:cNvPr>
            <p:cNvCxnSpPr>
              <a:cxnSpLocks/>
            </p:cNvCxnSpPr>
            <p:nvPr/>
          </p:nvCxnSpPr>
          <p:spPr>
            <a:xfrm>
              <a:off x="11655414" y="12039431"/>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197" name="直接连接符 196">
              <a:extLst>
                <a:ext uri="{FF2B5EF4-FFF2-40B4-BE49-F238E27FC236}">
                  <a16:creationId xmlns:a16="http://schemas.microsoft.com/office/drawing/2014/main" id="{C0AFE598-EB1A-E88E-6FED-D0D4D6F8D68A}"/>
                </a:ext>
              </a:extLst>
            </p:cNvPr>
            <p:cNvCxnSpPr>
              <a:cxnSpLocks/>
              <a:stCxn id="195" idx="4"/>
              <a:endCxn id="195" idx="0"/>
            </p:cNvCxnSpPr>
            <p:nvPr/>
          </p:nvCxnSpPr>
          <p:spPr>
            <a:xfrm flipV="1">
              <a:off x="11770469" y="11780549"/>
              <a:ext cx="0" cy="314455"/>
            </a:xfrm>
            <a:prstGeom prst="line">
              <a:avLst/>
            </a:prstGeom>
          </p:spPr>
          <p:style>
            <a:lnRef idx="3">
              <a:schemeClr val="dk1"/>
            </a:lnRef>
            <a:fillRef idx="0">
              <a:schemeClr val="dk1"/>
            </a:fillRef>
            <a:effectRef idx="2">
              <a:schemeClr val="dk1"/>
            </a:effectRef>
            <a:fontRef idx="minor">
              <a:schemeClr val="tx1"/>
            </a:fontRef>
          </p:style>
        </p:cxnSp>
        <p:sp>
          <p:nvSpPr>
            <p:cNvPr id="198" name="任意多边形: 形状 197">
              <a:extLst>
                <a:ext uri="{FF2B5EF4-FFF2-40B4-BE49-F238E27FC236}">
                  <a16:creationId xmlns:a16="http://schemas.microsoft.com/office/drawing/2014/main" id="{4E4900A2-9769-FB16-9E3E-D2F91CC499CB}"/>
                </a:ext>
              </a:extLst>
            </p:cNvPr>
            <p:cNvSpPr/>
            <p:nvPr/>
          </p:nvSpPr>
          <p:spPr>
            <a:xfrm>
              <a:off x="11649064" y="11867362"/>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99" name="椭圆 198">
              <a:extLst>
                <a:ext uri="{FF2B5EF4-FFF2-40B4-BE49-F238E27FC236}">
                  <a16:creationId xmlns:a16="http://schemas.microsoft.com/office/drawing/2014/main" id="{1D1ED241-8B6C-0BE4-B5E2-0A3288FB9CDA}"/>
                </a:ext>
              </a:extLst>
            </p:cNvPr>
            <p:cNvSpPr/>
            <p:nvPr/>
          </p:nvSpPr>
          <p:spPr>
            <a:xfrm>
              <a:off x="11613241" y="12208821"/>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00" name="直接连接符 199">
              <a:extLst>
                <a:ext uri="{FF2B5EF4-FFF2-40B4-BE49-F238E27FC236}">
                  <a16:creationId xmlns:a16="http://schemas.microsoft.com/office/drawing/2014/main" id="{95DB2F21-E4E5-3D82-4133-6916D703EA42}"/>
                </a:ext>
              </a:extLst>
            </p:cNvPr>
            <p:cNvCxnSpPr>
              <a:cxnSpLocks/>
            </p:cNvCxnSpPr>
            <p:nvPr/>
          </p:nvCxnSpPr>
          <p:spPr>
            <a:xfrm>
              <a:off x="11655414" y="12467703"/>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201" name="直接连接符 200">
              <a:extLst>
                <a:ext uri="{FF2B5EF4-FFF2-40B4-BE49-F238E27FC236}">
                  <a16:creationId xmlns:a16="http://schemas.microsoft.com/office/drawing/2014/main" id="{889E4BDA-9570-1553-32AD-507BD9DECB9E}"/>
                </a:ext>
              </a:extLst>
            </p:cNvPr>
            <p:cNvCxnSpPr>
              <a:cxnSpLocks/>
              <a:stCxn id="199" idx="4"/>
              <a:endCxn id="199" idx="0"/>
            </p:cNvCxnSpPr>
            <p:nvPr/>
          </p:nvCxnSpPr>
          <p:spPr>
            <a:xfrm flipV="1">
              <a:off x="11770469" y="12208821"/>
              <a:ext cx="0" cy="314455"/>
            </a:xfrm>
            <a:prstGeom prst="line">
              <a:avLst/>
            </a:prstGeom>
          </p:spPr>
          <p:style>
            <a:lnRef idx="3">
              <a:schemeClr val="dk1"/>
            </a:lnRef>
            <a:fillRef idx="0">
              <a:schemeClr val="dk1"/>
            </a:fillRef>
            <a:effectRef idx="2">
              <a:schemeClr val="dk1"/>
            </a:effectRef>
            <a:fontRef idx="minor">
              <a:schemeClr val="tx1"/>
            </a:fontRef>
          </p:style>
        </p:cxnSp>
        <p:sp>
          <p:nvSpPr>
            <p:cNvPr id="202" name="任意多边形: 形状 201">
              <a:extLst>
                <a:ext uri="{FF2B5EF4-FFF2-40B4-BE49-F238E27FC236}">
                  <a16:creationId xmlns:a16="http://schemas.microsoft.com/office/drawing/2014/main" id="{AF0B2A37-4B3B-BD11-3146-639B2C0D5805}"/>
                </a:ext>
              </a:extLst>
            </p:cNvPr>
            <p:cNvSpPr/>
            <p:nvPr/>
          </p:nvSpPr>
          <p:spPr>
            <a:xfrm>
              <a:off x="11649064" y="12295634"/>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203" name="椭圆 202">
              <a:extLst>
                <a:ext uri="{FF2B5EF4-FFF2-40B4-BE49-F238E27FC236}">
                  <a16:creationId xmlns:a16="http://schemas.microsoft.com/office/drawing/2014/main" id="{64A59A31-A775-2A3A-99C8-25D0A154FBB7}"/>
                </a:ext>
              </a:extLst>
            </p:cNvPr>
            <p:cNvSpPr/>
            <p:nvPr/>
          </p:nvSpPr>
          <p:spPr>
            <a:xfrm>
              <a:off x="11612582" y="12637093"/>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04" name="直接连接符 203">
              <a:extLst>
                <a:ext uri="{FF2B5EF4-FFF2-40B4-BE49-F238E27FC236}">
                  <a16:creationId xmlns:a16="http://schemas.microsoft.com/office/drawing/2014/main" id="{E18D32C6-110E-E4A3-60D8-92BB656C0E0D}"/>
                </a:ext>
              </a:extLst>
            </p:cNvPr>
            <p:cNvCxnSpPr>
              <a:cxnSpLocks/>
            </p:cNvCxnSpPr>
            <p:nvPr/>
          </p:nvCxnSpPr>
          <p:spPr>
            <a:xfrm>
              <a:off x="11654755" y="12895975"/>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205" name="直接连接符 204">
              <a:extLst>
                <a:ext uri="{FF2B5EF4-FFF2-40B4-BE49-F238E27FC236}">
                  <a16:creationId xmlns:a16="http://schemas.microsoft.com/office/drawing/2014/main" id="{9B685020-A531-E503-DE9A-F53AB9110BAD}"/>
                </a:ext>
              </a:extLst>
            </p:cNvPr>
            <p:cNvCxnSpPr>
              <a:cxnSpLocks/>
              <a:stCxn id="203" idx="4"/>
              <a:endCxn id="203" idx="0"/>
            </p:cNvCxnSpPr>
            <p:nvPr/>
          </p:nvCxnSpPr>
          <p:spPr>
            <a:xfrm flipV="1">
              <a:off x="11769810" y="12637093"/>
              <a:ext cx="0" cy="314455"/>
            </a:xfrm>
            <a:prstGeom prst="line">
              <a:avLst/>
            </a:prstGeom>
          </p:spPr>
          <p:style>
            <a:lnRef idx="3">
              <a:schemeClr val="dk1"/>
            </a:lnRef>
            <a:fillRef idx="0">
              <a:schemeClr val="dk1"/>
            </a:fillRef>
            <a:effectRef idx="2">
              <a:schemeClr val="dk1"/>
            </a:effectRef>
            <a:fontRef idx="minor">
              <a:schemeClr val="tx1"/>
            </a:fontRef>
          </p:style>
        </p:cxnSp>
        <p:sp>
          <p:nvSpPr>
            <p:cNvPr id="206" name="任意多边形: 形状 205">
              <a:extLst>
                <a:ext uri="{FF2B5EF4-FFF2-40B4-BE49-F238E27FC236}">
                  <a16:creationId xmlns:a16="http://schemas.microsoft.com/office/drawing/2014/main" id="{07610CA2-7E61-1EE7-7CE1-BFC20BAEB3E4}"/>
                </a:ext>
              </a:extLst>
            </p:cNvPr>
            <p:cNvSpPr/>
            <p:nvPr/>
          </p:nvSpPr>
          <p:spPr>
            <a:xfrm>
              <a:off x="11648405" y="12723906"/>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grpSp>
      <p:grpSp>
        <p:nvGrpSpPr>
          <p:cNvPr id="207" name="组合 206">
            <a:extLst>
              <a:ext uri="{FF2B5EF4-FFF2-40B4-BE49-F238E27FC236}">
                <a16:creationId xmlns:a16="http://schemas.microsoft.com/office/drawing/2014/main" id="{BCD2D129-C151-B484-EA55-A5216F5EABC7}"/>
              </a:ext>
            </a:extLst>
          </p:cNvPr>
          <p:cNvGrpSpPr/>
          <p:nvPr/>
        </p:nvGrpSpPr>
        <p:grpSpPr>
          <a:xfrm>
            <a:off x="4779620" y="4037541"/>
            <a:ext cx="555982" cy="430938"/>
            <a:chOff x="9282509" y="11530934"/>
            <a:chExt cx="3754750" cy="1755378"/>
          </a:xfrm>
        </p:grpSpPr>
        <p:cxnSp>
          <p:nvCxnSpPr>
            <p:cNvPr id="208" name="直接箭头连接符 207">
              <a:extLst>
                <a:ext uri="{FF2B5EF4-FFF2-40B4-BE49-F238E27FC236}">
                  <a16:creationId xmlns:a16="http://schemas.microsoft.com/office/drawing/2014/main" id="{B8A67AE8-93C6-BE08-1EB7-EF6511B4FEDF}"/>
                </a:ext>
              </a:extLst>
            </p:cNvPr>
            <p:cNvCxnSpPr>
              <a:cxnSpLocks/>
            </p:cNvCxnSpPr>
            <p:nvPr/>
          </p:nvCxnSpPr>
          <p:spPr>
            <a:xfrm flipH="1">
              <a:off x="9584267" y="11814995"/>
              <a:ext cx="140830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9" name="直接箭头连接符 208">
              <a:extLst>
                <a:ext uri="{FF2B5EF4-FFF2-40B4-BE49-F238E27FC236}">
                  <a16:creationId xmlns:a16="http://schemas.microsoft.com/office/drawing/2014/main" id="{A99D15BC-1250-0629-C0F3-7DD337B67409}"/>
                </a:ext>
              </a:extLst>
            </p:cNvPr>
            <p:cNvCxnSpPr>
              <a:cxnSpLocks/>
            </p:cNvCxnSpPr>
            <p:nvPr/>
          </p:nvCxnSpPr>
          <p:spPr>
            <a:xfrm flipH="1">
              <a:off x="9584267" y="12414011"/>
              <a:ext cx="140830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0" name="直接箭头连接符 209">
              <a:extLst>
                <a:ext uri="{FF2B5EF4-FFF2-40B4-BE49-F238E27FC236}">
                  <a16:creationId xmlns:a16="http://schemas.microsoft.com/office/drawing/2014/main" id="{EBE92E59-8FEB-34B2-C1D4-BCB5886C5154}"/>
                </a:ext>
              </a:extLst>
            </p:cNvPr>
            <p:cNvCxnSpPr>
              <a:cxnSpLocks/>
            </p:cNvCxnSpPr>
            <p:nvPr/>
          </p:nvCxnSpPr>
          <p:spPr>
            <a:xfrm flipH="1">
              <a:off x="9584267" y="13034688"/>
              <a:ext cx="139846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1" name="立方体 210">
              <a:extLst>
                <a:ext uri="{FF2B5EF4-FFF2-40B4-BE49-F238E27FC236}">
                  <a16:creationId xmlns:a16="http://schemas.microsoft.com/office/drawing/2014/main" id="{75451A87-50FF-C728-2210-CFF84D837BC8}"/>
                </a:ext>
              </a:extLst>
            </p:cNvPr>
            <p:cNvSpPr/>
            <p:nvPr/>
          </p:nvSpPr>
          <p:spPr>
            <a:xfrm>
              <a:off x="10848994" y="1153093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2" name="立方体 211">
              <a:extLst>
                <a:ext uri="{FF2B5EF4-FFF2-40B4-BE49-F238E27FC236}">
                  <a16:creationId xmlns:a16="http://schemas.microsoft.com/office/drawing/2014/main" id="{4ED11207-A9B0-83E2-8842-4B7DFC681A25}"/>
                </a:ext>
              </a:extLst>
            </p:cNvPr>
            <p:cNvSpPr/>
            <p:nvPr/>
          </p:nvSpPr>
          <p:spPr>
            <a:xfrm>
              <a:off x="10848994" y="1213586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3" name="立方体 212">
              <a:extLst>
                <a:ext uri="{FF2B5EF4-FFF2-40B4-BE49-F238E27FC236}">
                  <a16:creationId xmlns:a16="http://schemas.microsoft.com/office/drawing/2014/main" id="{7525F9E5-FCEE-6587-BAE8-1D761B2222F4}"/>
                </a:ext>
              </a:extLst>
            </p:cNvPr>
            <p:cNvSpPr/>
            <p:nvPr/>
          </p:nvSpPr>
          <p:spPr>
            <a:xfrm>
              <a:off x="10848993" y="12740794"/>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14" name="直接箭头连接符 213">
              <a:extLst>
                <a:ext uri="{FF2B5EF4-FFF2-40B4-BE49-F238E27FC236}">
                  <a16:creationId xmlns:a16="http://schemas.microsoft.com/office/drawing/2014/main" id="{64C78FEB-3DF0-4258-26C1-44E4A98EE3E8}"/>
                </a:ext>
              </a:extLst>
            </p:cNvPr>
            <p:cNvCxnSpPr>
              <a:cxnSpLocks/>
              <a:stCxn id="215" idx="2"/>
              <a:endCxn id="211" idx="5"/>
            </p:cNvCxnSpPr>
            <p:nvPr/>
          </p:nvCxnSpPr>
          <p:spPr>
            <a:xfrm flipH="1" flipV="1">
              <a:off x="11478649" y="11766805"/>
              <a:ext cx="700066" cy="60671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5" name="立方体 214">
              <a:extLst>
                <a:ext uri="{FF2B5EF4-FFF2-40B4-BE49-F238E27FC236}">
                  <a16:creationId xmlns:a16="http://schemas.microsoft.com/office/drawing/2014/main" id="{0B53FCC8-B5B6-17A5-CA3A-01B9826691AC}"/>
                </a:ext>
              </a:extLst>
            </p:cNvPr>
            <p:cNvSpPr/>
            <p:nvPr/>
          </p:nvSpPr>
          <p:spPr>
            <a:xfrm>
              <a:off x="12178715" y="12063872"/>
              <a:ext cx="629655" cy="545518"/>
            </a:xfrm>
            <a:prstGeom prst="cube">
              <a:avLst>
                <a:gd name="adj" fmla="val 13524"/>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16" name="直接箭头连接符 215">
              <a:extLst>
                <a:ext uri="{FF2B5EF4-FFF2-40B4-BE49-F238E27FC236}">
                  <a16:creationId xmlns:a16="http://schemas.microsoft.com/office/drawing/2014/main" id="{07DF5D2F-26BB-2FAB-D4D5-9A7D04452ACA}"/>
                </a:ext>
              </a:extLst>
            </p:cNvPr>
            <p:cNvCxnSpPr>
              <a:cxnSpLocks/>
              <a:stCxn id="215" idx="2"/>
              <a:endCxn id="212" idx="5"/>
            </p:cNvCxnSpPr>
            <p:nvPr/>
          </p:nvCxnSpPr>
          <p:spPr>
            <a:xfrm flipH="1" flipV="1">
              <a:off x="11478649" y="12371735"/>
              <a:ext cx="700066" cy="1784"/>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6308D897-B419-D5B3-6218-FAD4F2670A64}"/>
                </a:ext>
              </a:extLst>
            </p:cNvPr>
            <p:cNvCxnSpPr>
              <a:cxnSpLocks/>
              <a:stCxn id="215" idx="2"/>
              <a:endCxn id="213" idx="5"/>
            </p:cNvCxnSpPr>
            <p:nvPr/>
          </p:nvCxnSpPr>
          <p:spPr>
            <a:xfrm flipH="1">
              <a:off x="11478648" y="12373519"/>
              <a:ext cx="700067" cy="603146"/>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8" name="直接箭头连接符 217">
              <a:extLst>
                <a:ext uri="{FF2B5EF4-FFF2-40B4-BE49-F238E27FC236}">
                  <a16:creationId xmlns:a16="http://schemas.microsoft.com/office/drawing/2014/main" id="{C77952F7-4F8A-049E-18A6-DADB120DF3AA}"/>
                </a:ext>
              </a:extLst>
            </p:cNvPr>
            <p:cNvCxnSpPr>
              <a:cxnSpLocks/>
            </p:cNvCxnSpPr>
            <p:nvPr/>
          </p:nvCxnSpPr>
          <p:spPr>
            <a:xfrm flipH="1">
              <a:off x="12800408" y="12336631"/>
              <a:ext cx="236851"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9" name="椭圆 218">
              <a:extLst>
                <a:ext uri="{FF2B5EF4-FFF2-40B4-BE49-F238E27FC236}">
                  <a16:creationId xmlns:a16="http://schemas.microsoft.com/office/drawing/2014/main" id="{9F1B6AB7-1653-53DF-2043-D1D028C4CDAE}"/>
                </a:ext>
              </a:extLst>
            </p:cNvPr>
            <p:cNvSpPr/>
            <p:nvPr/>
          </p:nvSpPr>
          <p:spPr>
            <a:xfrm>
              <a:off x="9282509" y="11592468"/>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20" name="直接连接符 219">
              <a:extLst>
                <a:ext uri="{FF2B5EF4-FFF2-40B4-BE49-F238E27FC236}">
                  <a16:creationId xmlns:a16="http://schemas.microsoft.com/office/drawing/2014/main" id="{C4BA4D1F-B3B3-9084-5504-8609A7DD170E}"/>
                </a:ext>
              </a:extLst>
            </p:cNvPr>
            <p:cNvCxnSpPr>
              <a:cxnSpLocks/>
            </p:cNvCxnSpPr>
            <p:nvPr/>
          </p:nvCxnSpPr>
          <p:spPr>
            <a:xfrm>
              <a:off x="9317445" y="11907880"/>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221" name="直接连接符 220">
              <a:extLst>
                <a:ext uri="{FF2B5EF4-FFF2-40B4-BE49-F238E27FC236}">
                  <a16:creationId xmlns:a16="http://schemas.microsoft.com/office/drawing/2014/main" id="{F933F631-8AA2-4697-ED41-0462E8338556}"/>
                </a:ext>
              </a:extLst>
            </p:cNvPr>
            <p:cNvCxnSpPr>
              <a:cxnSpLocks/>
              <a:stCxn id="219" idx="4"/>
              <a:endCxn id="219" idx="0"/>
            </p:cNvCxnSpPr>
            <p:nvPr/>
          </p:nvCxnSpPr>
          <p:spPr>
            <a:xfrm flipV="1">
              <a:off x="9496641" y="11592468"/>
              <a:ext cx="0" cy="428264"/>
            </a:xfrm>
            <a:prstGeom prst="line">
              <a:avLst/>
            </a:prstGeom>
          </p:spPr>
          <p:style>
            <a:lnRef idx="3">
              <a:schemeClr val="dk1"/>
            </a:lnRef>
            <a:fillRef idx="0">
              <a:schemeClr val="dk1"/>
            </a:fillRef>
            <a:effectRef idx="2">
              <a:schemeClr val="dk1"/>
            </a:effectRef>
            <a:fontRef idx="minor">
              <a:schemeClr val="tx1"/>
            </a:fontRef>
          </p:style>
        </p:cxnSp>
        <p:sp>
          <p:nvSpPr>
            <p:cNvPr id="222" name="任意多边形: 形状 221">
              <a:extLst>
                <a:ext uri="{FF2B5EF4-FFF2-40B4-BE49-F238E27FC236}">
                  <a16:creationId xmlns:a16="http://schemas.microsoft.com/office/drawing/2014/main" id="{30C7D3BD-030E-7C8E-27BC-0B62705CA382}"/>
                </a:ext>
              </a:extLst>
            </p:cNvPr>
            <p:cNvSpPr/>
            <p:nvPr/>
          </p:nvSpPr>
          <p:spPr>
            <a:xfrm>
              <a:off x="9336302" y="11688666"/>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223" name="椭圆 222">
              <a:extLst>
                <a:ext uri="{FF2B5EF4-FFF2-40B4-BE49-F238E27FC236}">
                  <a16:creationId xmlns:a16="http://schemas.microsoft.com/office/drawing/2014/main" id="{F1B36621-53E6-18F7-6C48-B6E072B14E9B}"/>
                </a:ext>
              </a:extLst>
            </p:cNvPr>
            <p:cNvSpPr/>
            <p:nvPr/>
          </p:nvSpPr>
          <p:spPr>
            <a:xfrm>
              <a:off x="10145440" y="11592468"/>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24" name="直接连接符 223">
              <a:extLst>
                <a:ext uri="{FF2B5EF4-FFF2-40B4-BE49-F238E27FC236}">
                  <a16:creationId xmlns:a16="http://schemas.microsoft.com/office/drawing/2014/main" id="{5B3F9F62-FC5E-6BAA-92A0-4B45042FF731}"/>
                </a:ext>
              </a:extLst>
            </p:cNvPr>
            <p:cNvCxnSpPr>
              <a:cxnSpLocks/>
            </p:cNvCxnSpPr>
            <p:nvPr/>
          </p:nvCxnSpPr>
          <p:spPr>
            <a:xfrm>
              <a:off x="10180376" y="11907880"/>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225" name="直接连接符 224">
              <a:extLst>
                <a:ext uri="{FF2B5EF4-FFF2-40B4-BE49-F238E27FC236}">
                  <a16:creationId xmlns:a16="http://schemas.microsoft.com/office/drawing/2014/main" id="{C219649B-D52F-4D80-5D4F-9F22E148F9DC}"/>
                </a:ext>
              </a:extLst>
            </p:cNvPr>
            <p:cNvCxnSpPr>
              <a:cxnSpLocks/>
              <a:stCxn id="223" idx="4"/>
              <a:endCxn id="223" idx="0"/>
            </p:cNvCxnSpPr>
            <p:nvPr/>
          </p:nvCxnSpPr>
          <p:spPr>
            <a:xfrm flipV="1">
              <a:off x="10359572" y="11592468"/>
              <a:ext cx="0" cy="428264"/>
            </a:xfrm>
            <a:prstGeom prst="line">
              <a:avLst/>
            </a:prstGeom>
          </p:spPr>
          <p:style>
            <a:lnRef idx="3">
              <a:schemeClr val="dk1"/>
            </a:lnRef>
            <a:fillRef idx="0">
              <a:schemeClr val="dk1"/>
            </a:fillRef>
            <a:effectRef idx="2">
              <a:schemeClr val="dk1"/>
            </a:effectRef>
            <a:fontRef idx="minor">
              <a:schemeClr val="tx1"/>
            </a:fontRef>
          </p:style>
        </p:cxnSp>
        <p:sp>
          <p:nvSpPr>
            <p:cNvPr id="226" name="任意多边形: 形状 225">
              <a:extLst>
                <a:ext uri="{FF2B5EF4-FFF2-40B4-BE49-F238E27FC236}">
                  <a16:creationId xmlns:a16="http://schemas.microsoft.com/office/drawing/2014/main" id="{CEBD6C56-19EC-A86D-3348-C212678ED2FA}"/>
                </a:ext>
              </a:extLst>
            </p:cNvPr>
            <p:cNvSpPr/>
            <p:nvPr/>
          </p:nvSpPr>
          <p:spPr>
            <a:xfrm>
              <a:off x="10199233" y="11688666"/>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227" name="椭圆 226">
              <a:extLst>
                <a:ext uri="{FF2B5EF4-FFF2-40B4-BE49-F238E27FC236}">
                  <a16:creationId xmlns:a16="http://schemas.microsoft.com/office/drawing/2014/main" id="{9EFA8F38-6939-EEE6-00D8-27561D373327}"/>
                </a:ext>
              </a:extLst>
            </p:cNvPr>
            <p:cNvSpPr/>
            <p:nvPr/>
          </p:nvSpPr>
          <p:spPr>
            <a:xfrm>
              <a:off x="9289018" y="12202340"/>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28" name="直接连接符 227">
              <a:extLst>
                <a:ext uri="{FF2B5EF4-FFF2-40B4-BE49-F238E27FC236}">
                  <a16:creationId xmlns:a16="http://schemas.microsoft.com/office/drawing/2014/main" id="{E2B95E64-831E-4545-5444-818B64472F94}"/>
                </a:ext>
              </a:extLst>
            </p:cNvPr>
            <p:cNvCxnSpPr>
              <a:cxnSpLocks/>
            </p:cNvCxnSpPr>
            <p:nvPr/>
          </p:nvCxnSpPr>
          <p:spPr>
            <a:xfrm>
              <a:off x="9323954" y="12517752"/>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229" name="直接连接符 228">
              <a:extLst>
                <a:ext uri="{FF2B5EF4-FFF2-40B4-BE49-F238E27FC236}">
                  <a16:creationId xmlns:a16="http://schemas.microsoft.com/office/drawing/2014/main" id="{5CE1C7B8-A220-0BC1-E6AE-86D94D8DC0DA}"/>
                </a:ext>
              </a:extLst>
            </p:cNvPr>
            <p:cNvCxnSpPr>
              <a:cxnSpLocks/>
              <a:stCxn id="227" idx="4"/>
              <a:endCxn id="227" idx="0"/>
            </p:cNvCxnSpPr>
            <p:nvPr/>
          </p:nvCxnSpPr>
          <p:spPr>
            <a:xfrm flipV="1">
              <a:off x="9503150" y="12202340"/>
              <a:ext cx="0" cy="428264"/>
            </a:xfrm>
            <a:prstGeom prst="line">
              <a:avLst/>
            </a:prstGeom>
          </p:spPr>
          <p:style>
            <a:lnRef idx="3">
              <a:schemeClr val="dk1"/>
            </a:lnRef>
            <a:fillRef idx="0">
              <a:schemeClr val="dk1"/>
            </a:fillRef>
            <a:effectRef idx="2">
              <a:schemeClr val="dk1"/>
            </a:effectRef>
            <a:fontRef idx="minor">
              <a:schemeClr val="tx1"/>
            </a:fontRef>
          </p:style>
        </p:cxnSp>
        <p:sp>
          <p:nvSpPr>
            <p:cNvPr id="230" name="任意多边形: 形状 229">
              <a:extLst>
                <a:ext uri="{FF2B5EF4-FFF2-40B4-BE49-F238E27FC236}">
                  <a16:creationId xmlns:a16="http://schemas.microsoft.com/office/drawing/2014/main" id="{1F89585B-65D3-EFC6-0CD2-1160119BCFCB}"/>
                </a:ext>
              </a:extLst>
            </p:cNvPr>
            <p:cNvSpPr/>
            <p:nvPr/>
          </p:nvSpPr>
          <p:spPr>
            <a:xfrm>
              <a:off x="9342811" y="12298538"/>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231" name="椭圆 230">
              <a:extLst>
                <a:ext uri="{FF2B5EF4-FFF2-40B4-BE49-F238E27FC236}">
                  <a16:creationId xmlns:a16="http://schemas.microsoft.com/office/drawing/2014/main" id="{5553BDA4-44FC-06D4-73F7-85F5048DE4DC}"/>
                </a:ext>
              </a:extLst>
            </p:cNvPr>
            <p:cNvSpPr/>
            <p:nvPr/>
          </p:nvSpPr>
          <p:spPr>
            <a:xfrm>
              <a:off x="10151949" y="12202340"/>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32" name="直接连接符 231">
              <a:extLst>
                <a:ext uri="{FF2B5EF4-FFF2-40B4-BE49-F238E27FC236}">
                  <a16:creationId xmlns:a16="http://schemas.microsoft.com/office/drawing/2014/main" id="{ECA0BF92-4A6F-9EC7-7574-8963BA03CD69}"/>
                </a:ext>
              </a:extLst>
            </p:cNvPr>
            <p:cNvCxnSpPr>
              <a:cxnSpLocks/>
            </p:cNvCxnSpPr>
            <p:nvPr/>
          </p:nvCxnSpPr>
          <p:spPr>
            <a:xfrm>
              <a:off x="10186885" y="12517752"/>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233" name="直接连接符 232">
              <a:extLst>
                <a:ext uri="{FF2B5EF4-FFF2-40B4-BE49-F238E27FC236}">
                  <a16:creationId xmlns:a16="http://schemas.microsoft.com/office/drawing/2014/main" id="{0F995F20-53E0-144A-C538-D332617B2BBB}"/>
                </a:ext>
              </a:extLst>
            </p:cNvPr>
            <p:cNvCxnSpPr>
              <a:cxnSpLocks/>
              <a:stCxn id="231" idx="4"/>
              <a:endCxn id="231" idx="0"/>
            </p:cNvCxnSpPr>
            <p:nvPr/>
          </p:nvCxnSpPr>
          <p:spPr>
            <a:xfrm flipV="1">
              <a:off x="10366081" y="12202340"/>
              <a:ext cx="0" cy="428264"/>
            </a:xfrm>
            <a:prstGeom prst="line">
              <a:avLst/>
            </a:prstGeom>
          </p:spPr>
          <p:style>
            <a:lnRef idx="3">
              <a:schemeClr val="dk1"/>
            </a:lnRef>
            <a:fillRef idx="0">
              <a:schemeClr val="dk1"/>
            </a:fillRef>
            <a:effectRef idx="2">
              <a:schemeClr val="dk1"/>
            </a:effectRef>
            <a:fontRef idx="minor">
              <a:schemeClr val="tx1"/>
            </a:fontRef>
          </p:style>
        </p:cxnSp>
        <p:sp>
          <p:nvSpPr>
            <p:cNvPr id="234" name="任意多边形: 形状 233">
              <a:extLst>
                <a:ext uri="{FF2B5EF4-FFF2-40B4-BE49-F238E27FC236}">
                  <a16:creationId xmlns:a16="http://schemas.microsoft.com/office/drawing/2014/main" id="{DA3C57EC-8240-97CA-0006-2C697DDAE72E}"/>
                </a:ext>
              </a:extLst>
            </p:cNvPr>
            <p:cNvSpPr/>
            <p:nvPr/>
          </p:nvSpPr>
          <p:spPr>
            <a:xfrm>
              <a:off x="10205742" y="12298538"/>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235" name="椭圆 234">
              <a:extLst>
                <a:ext uri="{FF2B5EF4-FFF2-40B4-BE49-F238E27FC236}">
                  <a16:creationId xmlns:a16="http://schemas.microsoft.com/office/drawing/2014/main" id="{D57A741A-2E3D-29A9-3171-09825FDEE2EE}"/>
                </a:ext>
              </a:extLst>
            </p:cNvPr>
            <p:cNvSpPr/>
            <p:nvPr/>
          </p:nvSpPr>
          <p:spPr>
            <a:xfrm>
              <a:off x="9301368" y="1281904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36" name="直接连接符 235">
              <a:extLst>
                <a:ext uri="{FF2B5EF4-FFF2-40B4-BE49-F238E27FC236}">
                  <a16:creationId xmlns:a16="http://schemas.microsoft.com/office/drawing/2014/main" id="{2D0ED72C-1584-4552-76E8-CEACCBDA8E31}"/>
                </a:ext>
              </a:extLst>
            </p:cNvPr>
            <p:cNvCxnSpPr>
              <a:cxnSpLocks/>
            </p:cNvCxnSpPr>
            <p:nvPr/>
          </p:nvCxnSpPr>
          <p:spPr>
            <a:xfrm>
              <a:off x="9336304" y="13134453"/>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237" name="直接连接符 236">
              <a:extLst>
                <a:ext uri="{FF2B5EF4-FFF2-40B4-BE49-F238E27FC236}">
                  <a16:creationId xmlns:a16="http://schemas.microsoft.com/office/drawing/2014/main" id="{FF193A45-E3D5-CA26-7585-9E251EC9E641}"/>
                </a:ext>
              </a:extLst>
            </p:cNvPr>
            <p:cNvCxnSpPr>
              <a:cxnSpLocks/>
              <a:stCxn id="235" idx="4"/>
              <a:endCxn id="235" idx="0"/>
            </p:cNvCxnSpPr>
            <p:nvPr/>
          </p:nvCxnSpPr>
          <p:spPr>
            <a:xfrm flipV="1">
              <a:off x="9515500" y="12819041"/>
              <a:ext cx="0" cy="428264"/>
            </a:xfrm>
            <a:prstGeom prst="line">
              <a:avLst/>
            </a:prstGeom>
          </p:spPr>
          <p:style>
            <a:lnRef idx="3">
              <a:schemeClr val="dk1"/>
            </a:lnRef>
            <a:fillRef idx="0">
              <a:schemeClr val="dk1"/>
            </a:fillRef>
            <a:effectRef idx="2">
              <a:schemeClr val="dk1"/>
            </a:effectRef>
            <a:fontRef idx="minor">
              <a:schemeClr val="tx1"/>
            </a:fontRef>
          </p:style>
        </p:cxnSp>
        <p:sp>
          <p:nvSpPr>
            <p:cNvPr id="238" name="任意多边形: 形状 237">
              <a:extLst>
                <a:ext uri="{FF2B5EF4-FFF2-40B4-BE49-F238E27FC236}">
                  <a16:creationId xmlns:a16="http://schemas.microsoft.com/office/drawing/2014/main" id="{9E80DE1E-1100-AAB4-B8FD-803BB38CFE1E}"/>
                </a:ext>
              </a:extLst>
            </p:cNvPr>
            <p:cNvSpPr/>
            <p:nvPr/>
          </p:nvSpPr>
          <p:spPr>
            <a:xfrm>
              <a:off x="9355161" y="12915239"/>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239" name="椭圆 238">
              <a:extLst>
                <a:ext uri="{FF2B5EF4-FFF2-40B4-BE49-F238E27FC236}">
                  <a16:creationId xmlns:a16="http://schemas.microsoft.com/office/drawing/2014/main" id="{F1C75074-0F0E-D517-D283-44BA5BFA70AF}"/>
                </a:ext>
              </a:extLst>
            </p:cNvPr>
            <p:cNvSpPr/>
            <p:nvPr/>
          </p:nvSpPr>
          <p:spPr>
            <a:xfrm>
              <a:off x="10164299" y="12819041"/>
              <a:ext cx="428264" cy="428264"/>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40" name="直接连接符 239">
              <a:extLst>
                <a:ext uri="{FF2B5EF4-FFF2-40B4-BE49-F238E27FC236}">
                  <a16:creationId xmlns:a16="http://schemas.microsoft.com/office/drawing/2014/main" id="{3771DD44-DE46-7CFA-3AB3-466B65378B75}"/>
                </a:ext>
              </a:extLst>
            </p:cNvPr>
            <p:cNvCxnSpPr>
              <a:cxnSpLocks/>
            </p:cNvCxnSpPr>
            <p:nvPr/>
          </p:nvCxnSpPr>
          <p:spPr>
            <a:xfrm>
              <a:off x="10199235" y="13134453"/>
              <a:ext cx="358391" cy="0"/>
            </a:xfrm>
            <a:prstGeom prst="line">
              <a:avLst/>
            </a:prstGeom>
          </p:spPr>
          <p:style>
            <a:lnRef idx="3">
              <a:schemeClr val="dk1"/>
            </a:lnRef>
            <a:fillRef idx="0">
              <a:schemeClr val="dk1"/>
            </a:fillRef>
            <a:effectRef idx="2">
              <a:schemeClr val="dk1"/>
            </a:effectRef>
            <a:fontRef idx="minor">
              <a:schemeClr val="tx1"/>
            </a:fontRef>
          </p:style>
        </p:cxnSp>
        <p:cxnSp>
          <p:nvCxnSpPr>
            <p:cNvPr id="241" name="直接连接符 240">
              <a:extLst>
                <a:ext uri="{FF2B5EF4-FFF2-40B4-BE49-F238E27FC236}">
                  <a16:creationId xmlns:a16="http://schemas.microsoft.com/office/drawing/2014/main" id="{61C1705A-AAB2-3EA2-4EE5-07C3B533D0FA}"/>
                </a:ext>
              </a:extLst>
            </p:cNvPr>
            <p:cNvCxnSpPr>
              <a:cxnSpLocks/>
              <a:stCxn id="239" idx="4"/>
              <a:endCxn id="239" idx="0"/>
            </p:cNvCxnSpPr>
            <p:nvPr/>
          </p:nvCxnSpPr>
          <p:spPr>
            <a:xfrm flipV="1">
              <a:off x="10378431" y="12819041"/>
              <a:ext cx="0" cy="428264"/>
            </a:xfrm>
            <a:prstGeom prst="line">
              <a:avLst/>
            </a:prstGeom>
          </p:spPr>
          <p:style>
            <a:lnRef idx="3">
              <a:schemeClr val="dk1"/>
            </a:lnRef>
            <a:fillRef idx="0">
              <a:schemeClr val="dk1"/>
            </a:fillRef>
            <a:effectRef idx="2">
              <a:schemeClr val="dk1"/>
            </a:effectRef>
            <a:fontRef idx="minor">
              <a:schemeClr val="tx1"/>
            </a:fontRef>
          </p:style>
        </p:cxnSp>
        <p:sp>
          <p:nvSpPr>
            <p:cNvPr id="242" name="任意多边形: 形状 241">
              <a:extLst>
                <a:ext uri="{FF2B5EF4-FFF2-40B4-BE49-F238E27FC236}">
                  <a16:creationId xmlns:a16="http://schemas.microsoft.com/office/drawing/2014/main" id="{E7DB3C90-0F80-719A-7FE7-E70153752250}"/>
                </a:ext>
              </a:extLst>
            </p:cNvPr>
            <p:cNvSpPr/>
            <p:nvPr/>
          </p:nvSpPr>
          <p:spPr>
            <a:xfrm>
              <a:off x="10218092" y="12915239"/>
              <a:ext cx="320675" cy="212725"/>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243" name="椭圆 242">
              <a:extLst>
                <a:ext uri="{FF2B5EF4-FFF2-40B4-BE49-F238E27FC236}">
                  <a16:creationId xmlns:a16="http://schemas.microsoft.com/office/drawing/2014/main" id="{127F93F3-C92D-2E49-A187-59D5D2992731}"/>
                </a:ext>
              </a:extLst>
            </p:cNvPr>
            <p:cNvSpPr/>
            <p:nvPr/>
          </p:nvSpPr>
          <p:spPr>
            <a:xfrm>
              <a:off x="11613241" y="11780549"/>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53EF9942-6565-2262-50F1-94C7D3AD2F85}"/>
                </a:ext>
              </a:extLst>
            </p:cNvPr>
            <p:cNvCxnSpPr>
              <a:cxnSpLocks/>
            </p:cNvCxnSpPr>
            <p:nvPr/>
          </p:nvCxnSpPr>
          <p:spPr>
            <a:xfrm>
              <a:off x="11655414" y="12039431"/>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EB05E228-E244-9293-FD3D-F0215E2EF94C}"/>
                </a:ext>
              </a:extLst>
            </p:cNvPr>
            <p:cNvCxnSpPr>
              <a:cxnSpLocks/>
              <a:stCxn id="243" idx="4"/>
              <a:endCxn id="243" idx="0"/>
            </p:cNvCxnSpPr>
            <p:nvPr/>
          </p:nvCxnSpPr>
          <p:spPr>
            <a:xfrm flipV="1">
              <a:off x="11770469" y="11780549"/>
              <a:ext cx="0" cy="314455"/>
            </a:xfrm>
            <a:prstGeom prst="line">
              <a:avLst/>
            </a:prstGeom>
          </p:spPr>
          <p:style>
            <a:lnRef idx="3">
              <a:schemeClr val="dk1"/>
            </a:lnRef>
            <a:fillRef idx="0">
              <a:schemeClr val="dk1"/>
            </a:fillRef>
            <a:effectRef idx="2">
              <a:schemeClr val="dk1"/>
            </a:effectRef>
            <a:fontRef idx="minor">
              <a:schemeClr val="tx1"/>
            </a:fontRef>
          </p:style>
        </p:cxnSp>
        <p:sp>
          <p:nvSpPr>
            <p:cNvPr id="246" name="任意多边形: 形状 245">
              <a:extLst>
                <a:ext uri="{FF2B5EF4-FFF2-40B4-BE49-F238E27FC236}">
                  <a16:creationId xmlns:a16="http://schemas.microsoft.com/office/drawing/2014/main" id="{AEEAB2F8-4E9C-DA71-FAE3-860A475BCA0E}"/>
                </a:ext>
              </a:extLst>
            </p:cNvPr>
            <p:cNvSpPr/>
            <p:nvPr/>
          </p:nvSpPr>
          <p:spPr>
            <a:xfrm>
              <a:off x="11649064" y="11867362"/>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247" name="椭圆 246">
              <a:extLst>
                <a:ext uri="{FF2B5EF4-FFF2-40B4-BE49-F238E27FC236}">
                  <a16:creationId xmlns:a16="http://schemas.microsoft.com/office/drawing/2014/main" id="{3126299B-A53D-089D-90D8-5E97D971A543}"/>
                </a:ext>
              </a:extLst>
            </p:cNvPr>
            <p:cNvSpPr/>
            <p:nvPr/>
          </p:nvSpPr>
          <p:spPr>
            <a:xfrm>
              <a:off x="11613241" y="12208821"/>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48" name="直接连接符 247">
              <a:extLst>
                <a:ext uri="{FF2B5EF4-FFF2-40B4-BE49-F238E27FC236}">
                  <a16:creationId xmlns:a16="http://schemas.microsoft.com/office/drawing/2014/main" id="{A5CEB2A4-19AD-CAD9-F496-AA9E0A3D3CDB}"/>
                </a:ext>
              </a:extLst>
            </p:cNvPr>
            <p:cNvCxnSpPr>
              <a:cxnSpLocks/>
            </p:cNvCxnSpPr>
            <p:nvPr/>
          </p:nvCxnSpPr>
          <p:spPr>
            <a:xfrm>
              <a:off x="11655414" y="12467703"/>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2111D13A-96FF-7D48-8847-2B2CD7FE4B1A}"/>
                </a:ext>
              </a:extLst>
            </p:cNvPr>
            <p:cNvCxnSpPr>
              <a:cxnSpLocks/>
              <a:stCxn id="247" idx="4"/>
              <a:endCxn id="247" idx="0"/>
            </p:cNvCxnSpPr>
            <p:nvPr/>
          </p:nvCxnSpPr>
          <p:spPr>
            <a:xfrm flipV="1">
              <a:off x="11770469" y="12208821"/>
              <a:ext cx="0" cy="314455"/>
            </a:xfrm>
            <a:prstGeom prst="line">
              <a:avLst/>
            </a:prstGeom>
          </p:spPr>
          <p:style>
            <a:lnRef idx="3">
              <a:schemeClr val="dk1"/>
            </a:lnRef>
            <a:fillRef idx="0">
              <a:schemeClr val="dk1"/>
            </a:fillRef>
            <a:effectRef idx="2">
              <a:schemeClr val="dk1"/>
            </a:effectRef>
            <a:fontRef idx="minor">
              <a:schemeClr val="tx1"/>
            </a:fontRef>
          </p:style>
        </p:cxnSp>
        <p:sp>
          <p:nvSpPr>
            <p:cNvPr id="250" name="任意多边形: 形状 249">
              <a:extLst>
                <a:ext uri="{FF2B5EF4-FFF2-40B4-BE49-F238E27FC236}">
                  <a16:creationId xmlns:a16="http://schemas.microsoft.com/office/drawing/2014/main" id="{FC88E4C2-4C4B-0BF3-CDAF-B9EE77298057}"/>
                </a:ext>
              </a:extLst>
            </p:cNvPr>
            <p:cNvSpPr/>
            <p:nvPr/>
          </p:nvSpPr>
          <p:spPr>
            <a:xfrm>
              <a:off x="11649064" y="12295634"/>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251" name="椭圆 250">
              <a:extLst>
                <a:ext uri="{FF2B5EF4-FFF2-40B4-BE49-F238E27FC236}">
                  <a16:creationId xmlns:a16="http://schemas.microsoft.com/office/drawing/2014/main" id="{25CBAED8-1C16-F6E5-0349-BE8C32E96F84}"/>
                </a:ext>
              </a:extLst>
            </p:cNvPr>
            <p:cNvSpPr/>
            <p:nvPr/>
          </p:nvSpPr>
          <p:spPr>
            <a:xfrm>
              <a:off x="11612582" y="12637093"/>
              <a:ext cx="314455" cy="314455"/>
            </a:xfrm>
            <a:prstGeom prst="ellipse">
              <a:avLst/>
            </a:prstGeom>
            <a:solidFill>
              <a:schemeClr val="accent4">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252" name="直接连接符 251">
              <a:extLst>
                <a:ext uri="{FF2B5EF4-FFF2-40B4-BE49-F238E27FC236}">
                  <a16:creationId xmlns:a16="http://schemas.microsoft.com/office/drawing/2014/main" id="{23B8D25B-65FA-4DA4-940C-81017CD22332}"/>
                </a:ext>
              </a:extLst>
            </p:cNvPr>
            <p:cNvCxnSpPr>
              <a:cxnSpLocks/>
            </p:cNvCxnSpPr>
            <p:nvPr/>
          </p:nvCxnSpPr>
          <p:spPr>
            <a:xfrm>
              <a:off x="11654755" y="12895975"/>
              <a:ext cx="230952" cy="1"/>
            </a:xfrm>
            <a:prstGeom prst="line">
              <a:avLst/>
            </a:prstGeom>
          </p:spPr>
          <p:style>
            <a:lnRef idx="3">
              <a:schemeClr val="dk1"/>
            </a:lnRef>
            <a:fillRef idx="0">
              <a:schemeClr val="dk1"/>
            </a:fillRef>
            <a:effectRef idx="2">
              <a:schemeClr val="dk1"/>
            </a:effectRef>
            <a:fontRef idx="minor">
              <a:schemeClr val="tx1"/>
            </a:fontRef>
          </p:style>
        </p:cxnSp>
        <p:cxnSp>
          <p:nvCxnSpPr>
            <p:cNvPr id="253" name="直接连接符 252">
              <a:extLst>
                <a:ext uri="{FF2B5EF4-FFF2-40B4-BE49-F238E27FC236}">
                  <a16:creationId xmlns:a16="http://schemas.microsoft.com/office/drawing/2014/main" id="{71620FC5-32CB-2594-5885-A4B763A6BCB0}"/>
                </a:ext>
              </a:extLst>
            </p:cNvPr>
            <p:cNvCxnSpPr>
              <a:cxnSpLocks/>
              <a:stCxn id="251" idx="4"/>
              <a:endCxn id="251" idx="0"/>
            </p:cNvCxnSpPr>
            <p:nvPr/>
          </p:nvCxnSpPr>
          <p:spPr>
            <a:xfrm flipV="1">
              <a:off x="11769810" y="12637093"/>
              <a:ext cx="0" cy="314455"/>
            </a:xfrm>
            <a:prstGeom prst="line">
              <a:avLst/>
            </a:prstGeom>
          </p:spPr>
          <p:style>
            <a:lnRef idx="3">
              <a:schemeClr val="dk1"/>
            </a:lnRef>
            <a:fillRef idx="0">
              <a:schemeClr val="dk1"/>
            </a:fillRef>
            <a:effectRef idx="2">
              <a:schemeClr val="dk1"/>
            </a:effectRef>
            <a:fontRef idx="minor">
              <a:schemeClr val="tx1"/>
            </a:fontRef>
          </p:style>
        </p:cxnSp>
        <p:sp>
          <p:nvSpPr>
            <p:cNvPr id="254" name="任意多边形: 形状 253">
              <a:extLst>
                <a:ext uri="{FF2B5EF4-FFF2-40B4-BE49-F238E27FC236}">
                  <a16:creationId xmlns:a16="http://schemas.microsoft.com/office/drawing/2014/main" id="{3409AA66-3AA1-5C0F-7776-A5F3ABACF2AC}"/>
                </a:ext>
              </a:extLst>
            </p:cNvPr>
            <p:cNvSpPr/>
            <p:nvPr/>
          </p:nvSpPr>
          <p:spPr>
            <a:xfrm>
              <a:off x="11648405" y="12723906"/>
              <a:ext cx="235457" cy="156194"/>
            </a:xfrm>
            <a:custGeom>
              <a:avLst/>
              <a:gdLst>
                <a:gd name="connsiteX0" fmla="*/ 0 w 320675"/>
                <a:gd name="connsiteY0" fmla="*/ 212725 h 212725"/>
                <a:gd name="connsiteX1" fmla="*/ 147637 w 320675"/>
                <a:gd name="connsiteY1" fmla="*/ 169863 h 212725"/>
                <a:gd name="connsiteX2" fmla="*/ 188912 w 320675"/>
                <a:gd name="connsiteY2" fmla="*/ 28575 h 212725"/>
                <a:gd name="connsiteX3" fmla="*/ 320675 w 320675"/>
                <a:gd name="connsiteY3" fmla="*/ 0 h 212725"/>
              </a:gdLst>
              <a:ahLst/>
              <a:cxnLst>
                <a:cxn ang="0">
                  <a:pos x="connsiteX0" y="connsiteY0"/>
                </a:cxn>
                <a:cxn ang="0">
                  <a:pos x="connsiteX1" y="connsiteY1"/>
                </a:cxn>
                <a:cxn ang="0">
                  <a:pos x="connsiteX2" y="connsiteY2"/>
                </a:cxn>
                <a:cxn ang="0">
                  <a:pos x="connsiteX3" y="connsiteY3"/>
                </a:cxn>
              </a:cxnLst>
              <a:rect l="l" t="t" r="r" b="b"/>
              <a:pathLst>
                <a:path w="320675" h="212725">
                  <a:moveTo>
                    <a:pt x="0" y="212725"/>
                  </a:moveTo>
                  <a:cubicBezTo>
                    <a:pt x="58076" y="206640"/>
                    <a:pt x="116152" y="200555"/>
                    <a:pt x="147637" y="169863"/>
                  </a:cubicBezTo>
                  <a:cubicBezTo>
                    <a:pt x="179122" y="139171"/>
                    <a:pt x="160072" y="56885"/>
                    <a:pt x="188912" y="28575"/>
                  </a:cubicBezTo>
                  <a:cubicBezTo>
                    <a:pt x="217752" y="265"/>
                    <a:pt x="300831" y="3175"/>
                    <a:pt x="320675" y="0"/>
                  </a:cubicBezTo>
                </a:path>
              </a:pathLst>
            </a:custGeom>
            <a:noFill/>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grpSp>
      <p:cxnSp>
        <p:nvCxnSpPr>
          <p:cNvPr id="255" name="直接箭头连接符 254">
            <a:extLst>
              <a:ext uri="{FF2B5EF4-FFF2-40B4-BE49-F238E27FC236}">
                <a16:creationId xmlns:a16="http://schemas.microsoft.com/office/drawing/2014/main" id="{516026F3-C4E7-E495-FF7D-A2AF44A9D7E4}"/>
              </a:ext>
            </a:extLst>
          </p:cNvPr>
          <p:cNvCxnSpPr>
            <a:cxnSpLocks/>
          </p:cNvCxnSpPr>
          <p:nvPr/>
        </p:nvCxnSpPr>
        <p:spPr>
          <a:xfrm flipV="1">
            <a:off x="7196575" y="2170082"/>
            <a:ext cx="977264" cy="10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B169DB22-C842-9AA2-E197-809A1C061F06}"/>
              </a:ext>
            </a:extLst>
          </p:cNvPr>
          <p:cNvCxnSpPr>
            <a:cxnSpLocks/>
            <a:endCxn id="274" idx="1"/>
          </p:cNvCxnSpPr>
          <p:nvPr/>
        </p:nvCxnSpPr>
        <p:spPr>
          <a:xfrm flipV="1">
            <a:off x="6526877" y="3604525"/>
            <a:ext cx="1297660" cy="62556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5" name="文本框 264">
            <a:extLst>
              <a:ext uri="{FF2B5EF4-FFF2-40B4-BE49-F238E27FC236}">
                <a16:creationId xmlns:a16="http://schemas.microsoft.com/office/drawing/2014/main" id="{C1058852-8346-A222-9558-45075D69EAFA}"/>
              </a:ext>
            </a:extLst>
          </p:cNvPr>
          <p:cNvSpPr txBox="1"/>
          <p:nvPr/>
        </p:nvSpPr>
        <p:spPr>
          <a:xfrm>
            <a:off x="1690337" y="3256619"/>
            <a:ext cx="368998" cy="369332"/>
          </a:xfrm>
          <a:prstGeom prst="rect">
            <a:avLst/>
          </a:prstGeom>
          <a:noFill/>
        </p:spPr>
        <p:txBody>
          <a:bodyPr wrap="square" rtlCol="0">
            <a:spAutoFit/>
          </a:bodyPr>
          <a:lstStyle/>
          <a:p>
            <a:r>
              <a:rPr lang="en-US" altLang="zh-CN" b="1" i="1" dirty="0">
                <a:solidFill>
                  <a:srgbClr val="C00000"/>
                </a:solidFill>
                <a:latin typeface="Times New Roman" panose="02020603050405020304" pitchFamily="18" charset="0"/>
                <a:cs typeface="Times New Roman" panose="02020603050405020304" pitchFamily="18" charset="0"/>
              </a:rPr>
              <a:t>f</a:t>
            </a:r>
            <a:r>
              <a:rPr lang="en-US" altLang="zh-CN" b="1" i="1" baseline="-25000" dirty="0">
                <a:solidFill>
                  <a:srgbClr val="C00000"/>
                </a:solidFill>
                <a:latin typeface="Times New Roman" panose="02020603050405020304" pitchFamily="18" charset="0"/>
                <a:cs typeface="Times New Roman" panose="02020603050405020304" pitchFamily="18" charset="0"/>
              </a:rPr>
              <a:t>t</a:t>
            </a:r>
            <a:endParaRPr lang="zh-CN" altLang="en-US" b="1" i="1" baseline="-25000" dirty="0">
              <a:solidFill>
                <a:srgbClr val="C00000"/>
              </a:solidFill>
              <a:latin typeface="Times New Roman" panose="02020603050405020304" pitchFamily="18" charset="0"/>
              <a:cs typeface="Times New Roman" panose="02020603050405020304" pitchFamily="18" charset="0"/>
            </a:endParaRPr>
          </a:p>
        </p:txBody>
      </p:sp>
      <p:sp>
        <p:nvSpPr>
          <p:cNvPr id="266" name="文本框 265">
            <a:extLst>
              <a:ext uri="{FF2B5EF4-FFF2-40B4-BE49-F238E27FC236}">
                <a16:creationId xmlns:a16="http://schemas.microsoft.com/office/drawing/2014/main" id="{998BA498-5D6E-2308-CB4E-EF4AAE03F5F0}"/>
              </a:ext>
            </a:extLst>
          </p:cNvPr>
          <p:cNvSpPr txBox="1"/>
          <p:nvPr/>
        </p:nvSpPr>
        <p:spPr>
          <a:xfrm>
            <a:off x="2639625" y="3301300"/>
            <a:ext cx="368998" cy="369332"/>
          </a:xfrm>
          <a:prstGeom prst="rect">
            <a:avLst/>
          </a:prstGeom>
          <a:noFill/>
        </p:spPr>
        <p:txBody>
          <a:bodyPr wrap="square" rtlCol="0">
            <a:spAutoFit/>
          </a:bodyPr>
          <a:lstStyle/>
          <a:p>
            <a:r>
              <a:rPr lang="en-US" altLang="zh-CN" b="1" i="1" dirty="0">
                <a:solidFill>
                  <a:srgbClr val="C00000"/>
                </a:solidFill>
                <a:latin typeface="Times New Roman" panose="02020603050405020304" pitchFamily="18" charset="0"/>
                <a:cs typeface="Times New Roman" panose="02020603050405020304" pitchFamily="18" charset="0"/>
              </a:rPr>
              <a:t>i</a:t>
            </a:r>
            <a:r>
              <a:rPr lang="en-US" altLang="zh-CN" b="1" i="1" baseline="-25000" dirty="0">
                <a:solidFill>
                  <a:srgbClr val="C00000"/>
                </a:solidFill>
                <a:latin typeface="Times New Roman" panose="02020603050405020304" pitchFamily="18" charset="0"/>
                <a:cs typeface="Times New Roman" panose="02020603050405020304" pitchFamily="18" charset="0"/>
              </a:rPr>
              <a:t>t</a:t>
            </a:r>
            <a:endParaRPr lang="zh-CN" altLang="en-US" b="1" i="1" baseline="-25000" dirty="0">
              <a:solidFill>
                <a:srgbClr val="C00000"/>
              </a:solidFill>
              <a:latin typeface="Times New Roman" panose="02020603050405020304" pitchFamily="18" charset="0"/>
              <a:cs typeface="Times New Roman" panose="02020603050405020304" pitchFamily="18" charset="0"/>
            </a:endParaRPr>
          </a:p>
        </p:txBody>
      </p:sp>
      <p:sp>
        <p:nvSpPr>
          <p:cNvPr id="267" name="文本框 266">
            <a:extLst>
              <a:ext uri="{FF2B5EF4-FFF2-40B4-BE49-F238E27FC236}">
                <a16:creationId xmlns:a16="http://schemas.microsoft.com/office/drawing/2014/main" id="{BA09DB94-9565-D800-0516-88A50A2475E4}"/>
              </a:ext>
            </a:extLst>
          </p:cNvPr>
          <p:cNvSpPr txBox="1"/>
          <p:nvPr/>
        </p:nvSpPr>
        <p:spPr>
          <a:xfrm>
            <a:off x="4721366" y="3276749"/>
            <a:ext cx="368998" cy="369332"/>
          </a:xfrm>
          <a:prstGeom prst="rect">
            <a:avLst/>
          </a:prstGeom>
          <a:noFill/>
        </p:spPr>
        <p:txBody>
          <a:bodyPr wrap="square" rtlCol="0">
            <a:spAutoFit/>
          </a:bodyPr>
          <a:lstStyle/>
          <a:p>
            <a:r>
              <a:rPr lang="en-US" altLang="zh-CN" b="1" i="1" dirty="0">
                <a:solidFill>
                  <a:srgbClr val="C00000"/>
                </a:solidFill>
                <a:latin typeface="Times New Roman" panose="02020603050405020304" pitchFamily="18" charset="0"/>
                <a:cs typeface="Times New Roman" panose="02020603050405020304" pitchFamily="18" charset="0"/>
              </a:rPr>
              <a:t>o</a:t>
            </a:r>
            <a:r>
              <a:rPr lang="en-US" altLang="zh-CN" b="1" i="1" baseline="-25000" dirty="0">
                <a:solidFill>
                  <a:srgbClr val="C00000"/>
                </a:solidFill>
                <a:latin typeface="Times New Roman" panose="02020603050405020304" pitchFamily="18" charset="0"/>
                <a:cs typeface="Times New Roman" panose="02020603050405020304" pitchFamily="18" charset="0"/>
              </a:rPr>
              <a:t>t</a:t>
            </a:r>
            <a:endParaRPr lang="zh-CN" altLang="en-US" b="1" i="1" baseline="-25000" dirty="0">
              <a:solidFill>
                <a:srgbClr val="C00000"/>
              </a:solidFill>
              <a:latin typeface="Times New Roman" panose="02020603050405020304" pitchFamily="18" charset="0"/>
              <a:cs typeface="Times New Roman" panose="02020603050405020304" pitchFamily="18" charset="0"/>
            </a:endParaRPr>
          </a:p>
        </p:txBody>
      </p:sp>
      <p:sp>
        <p:nvSpPr>
          <p:cNvPr id="268" name="文本框 267">
            <a:extLst>
              <a:ext uri="{FF2B5EF4-FFF2-40B4-BE49-F238E27FC236}">
                <a16:creationId xmlns:a16="http://schemas.microsoft.com/office/drawing/2014/main" id="{AFEC7E64-DE0D-F704-5F2A-BD7F6459F44B}"/>
              </a:ext>
            </a:extLst>
          </p:cNvPr>
          <p:cNvSpPr txBox="1"/>
          <p:nvPr/>
        </p:nvSpPr>
        <p:spPr>
          <a:xfrm>
            <a:off x="3631298" y="3315317"/>
            <a:ext cx="422685" cy="369332"/>
          </a:xfrm>
          <a:prstGeom prst="rect">
            <a:avLst/>
          </a:prstGeom>
          <a:noFill/>
        </p:spPr>
        <p:txBody>
          <a:bodyPr wrap="square" rtlCol="0">
            <a:spAutoFit/>
          </a:bodyPr>
          <a:lstStyle/>
          <a:p>
            <a:r>
              <a:rPr lang="en-US" altLang="zh-CN" b="1" i="1" dirty="0">
                <a:solidFill>
                  <a:srgbClr val="C00000"/>
                </a:solidFill>
                <a:latin typeface="Times New Roman" panose="02020603050405020304" pitchFamily="18" charset="0"/>
                <a:cs typeface="Times New Roman" panose="02020603050405020304" pitchFamily="18" charset="0"/>
              </a:rPr>
              <a:t>C</a:t>
            </a:r>
            <a:r>
              <a:rPr lang="en-US" altLang="zh-CN" b="1" i="1" baseline="-25000" dirty="0">
                <a:solidFill>
                  <a:srgbClr val="C00000"/>
                </a:solidFill>
                <a:latin typeface="Times New Roman" panose="02020603050405020304" pitchFamily="18" charset="0"/>
                <a:cs typeface="Times New Roman" panose="02020603050405020304" pitchFamily="18" charset="0"/>
              </a:rPr>
              <a:t>t</a:t>
            </a:r>
            <a:endParaRPr lang="zh-CN" altLang="en-US" b="1" i="1" baseline="-25000" dirty="0">
              <a:solidFill>
                <a:srgbClr val="C00000"/>
              </a:solidFill>
              <a:latin typeface="Times New Roman" panose="02020603050405020304" pitchFamily="18" charset="0"/>
              <a:cs typeface="Times New Roman" panose="02020603050405020304" pitchFamily="18" charset="0"/>
            </a:endParaRPr>
          </a:p>
        </p:txBody>
      </p:sp>
      <p:sp>
        <p:nvSpPr>
          <p:cNvPr id="270" name="文本框 269">
            <a:extLst>
              <a:ext uri="{FF2B5EF4-FFF2-40B4-BE49-F238E27FC236}">
                <a16:creationId xmlns:a16="http://schemas.microsoft.com/office/drawing/2014/main" id="{119906D3-6972-AB05-2BB6-D213664C19FF}"/>
              </a:ext>
            </a:extLst>
          </p:cNvPr>
          <p:cNvSpPr txBox="1"/>
          <p:nvPr/>
        </p:nvSpPr>
        <p:spPr>
          <a:xfrm>
            <a:off x="3673885" y="3286413"/>
            <a:ext cx="215423" cy="369332"/>
          </a:xfrm>
          <a:prstGeom prst="rect">
            <a:avLst/>
          </a:prstGeom>
          <a:noFill/>
        </p:spPr>
        <p:txBody>
          <a:bodyPr wrap="square">
            <a:spAutoFit/>
          </a:bodyPr>
          <a:lstStyle/>
          <a:p>
            <a:r>
              <a:rPr lang="en-US" altLang="zh-CN" b="1" dirty="0">
                <a:solidFill>
                  <a:srgbClr val="C00000"/>
                </a:solidFill>
              </a:rPr>
              <a:t>ˆ</a:t>
            </a:r>
            <a:endParaRPr lang="zh-CN" altLang="en-US" b="1" dirty="0">
              <a:solidFill>
                <a:srgbClr val="C00000"/>
              </a:solidFill>
            </a:endParaRPr>
          </a:p>
        </p:txBody>
      </p:sp>
      <p:pic>
        <p:nvPicPr>
          <p:cNvPr id="272" name="图片 271">
            <a:extLst>
              <a:ext uri="{FF2B5EF4-FFF2-40B4-BE49-F238E27FC236}">
                <a16:creationId xmlns:a16="http://schemas.microsoft.com/office/drawing/2014/main" id="{FC821506-61E6-BDAB-2C68-D21A9025A838}"/>
              </a:ext>
            </a:extLst>
          </p:cNvPr>
          <p:cNvPicPr>
            <a:picLocks noChangeAspect="1"/>
          </p:cNvPicPr>
          <p:nvPr/>
        </p:nvPicPr>
        <p:blipFill>
          <a:blip r:embed="rId3"/>
          <a:stretch>
            <a:fillRect/>
          </a:stretch>
        </p:blipFill>
        <p:spPr>
          <a:xfrm>
            <a:off x="8173839" y="1922397"/>
            <a:ext cx="2667372" cy="495369"/>
          </a:xfrm>
          <a:prstGeom prst="rect">
            <a:avLst/>
          </a:prstGeom>
          <a:ln w="15875">
            <a:solidFill>
              <a:srgbClr val="333F50"/>
            </a:solidFill>
          </a:ln>
        </p:spPr>
      </p:pic>
      <p:pic>
        <p:nvPicPr>
          <p:cNvPr id="274" name="图片 273">
            <a:extLst>
              <a:ext uri="{FF2B5EF4-FFF2-40B4-BE49-F238E27FC236}">
                <a16:creationId xmlns:a16="http://schemas.microsoft.com/office/drawing/2014/main" id="{69E04A21-B539-145A-44EC-F469C0FC34BE}"/>
              </a:ext>
            </a:extLst>
          </p:cNvPr>
          <p:cNvPicPr>
            <a:picLocks noChangeAspect="1"/>
          </p:cNvPicPr>
          <p:nvPr/>
        </p:nvPicPr>
        <p:blipFill>
          <a:blip r:embed="rId4"/>
          <a:stretch>
            <a:fillRect/>
          </a:stretch>
        </p:blipFill>
        <p:spPr>
          <a:xfrm>
            <a:off x="7824537" y="3313972"/>
            <a:ext cx="2162477" cy="581106"/>
          </a:xfrm>
          <a:prstGeom prst="rect">
            <a:avLst/>
          </a:prstGeom>
          <a:ln w="15875">
            <a:solidFill>
              <a:srgbClr val="333F50"/>
            </a:solidFill>
          </a:ln>
        </p:spPr>
      </p:pic>
      <p:graphicFrame>
        <p:nvGraphicFramePr>
          <p:cNvPr id="281" name="表格 281">
            <a:extLst>
              <a:ext uri="{FF2B5EF4-FFF2-40B4-BE49-F238E27FC236}">
                <a16:creationId xmlns:a16="http://schemas.microsoft.com/office/drawing/2014/main" id="{4E614787-A610-C00B-82B9-60EB1916980E}"/>
              </a:ext>
            </a:extLst>
          </p:cNvPr>
          <p:cNvGraphicFramePr>
            <a:graphicFrameLocks noGrp="1"/>
          </p:cNvGraphicFramePr>
          <p:nvPr>
            <p:extLst>
              <p:ext uri="{D42A27DB-BD31-4B8C-83A1-F6EECF244321}">
                <p14:modId xmlns:p14="http://schemas.microsoft.com/office/powerpoint/2010/main" val="3646556267"/>
              </p:ext>
            </p:extLst>
          </p:nvPr>
        </p:nvGraphicFramePr>
        <p:xfrm>
          <a:off x="7667737" y="4278610"/>
          <a:ext cx="4065396" cy="1828800"/>
        </p:xfrm>
        <a:graphic>
          <a:graphicData uri="http://schemas.openxmlformats.org/drawingml/2006/table">
            <a:tbl>
              <a:tblPr firstRow="1" bandRow="1">
                <a:tableStyleId>{5C22544A-7EE6-4342-B048-85BDC9FD1C3A}</a:tableStyleId>
              </a:tblPr>
              <a:tblGrid>
                <a:gridCol w="1369697">
                  <a:extLst>
                    <a:ext uri="{9D8B030D-6E8A-4147-A177-3AD203B41FA5}">
                      <a16:colId xmlns:a16="http://schemas.microsoft.com/office/drawing/2014/main" val="2002488116"/>
                    </a:ext>
                  </a:extLst>
                </a:gridCol>
                <a:gridCol w="2695699">
                  <a:extLst>
                    <a:ext uri="{9D8B030D-6E8A-4147-A177-3AD203B41FA5}">
                      <a16:colId xmlns:a16="http://schemas.microsoft.com/office/drawing/2014/main" val="42501902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chemeClr val="tx1"/>
                          </a:solidFill>
                          <a:latin typeface="Times New Roman" panose="02020603050405020304" pitchFamily="18" charset="0"/>
                          <a:cs typeface="Times New Roman" panose="02020603050405020304" pitchFamily="18" charset="0"/>
                        </a:rPr>
                        <a:t>f</a:t>
                      </a:r>
                      <a:r>
                        <a:rPr lang="en-US" altLang="zh-CN" sz="2400" b="0" i="1" baseline="-25000" dirty="0">
                          <a:solidFill>
                            <a:schemeClr val="tx1"/>
                          </a:solidFill>
                          <a:latin typeface="Times New Roman" panose="02020603050405020304" pitchFamily="18" charset="0"/>
                          <a:cs typeface="Times New Roman" panose="02020603050405020304" pitchFamily="18" charset="0"/>
                        </a:rPr>
                        <a:t>t</a:t>
                      </a:r>
                      <a:endParaRPr lang="zh-CN" altLang="en-US" sz="2400" b="0" i="1"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DEB"/>
                    </a:solidFill>
                  </a:tcPr>
                </a:tc>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Forget gate</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DEB"/>
                    </a:solidFill>
                  </a:tcPr>
                </a:tc>
                <a:extLst>
                  <a:ext uri="{0D108BD9-81ED-4DB2-BD59-A6C34878D82A}">
                    <a16:rowId xmlns:a16="http://schemas.microsoft.com/office/drawing/2014/main" val="248879684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chemeClr val="tx1"/>
                          </a:solidFill>
                          <a:latin typeface="Times New Roman" panose="02020603050405020304" pitchFamily="18" charset="0"/>
                          <a:cs typeface="Times New Roman" panose="02020603050405020304" pitchFamily="18" charset="0"/>
                        </a:rPr>
                        <a:t>i</a:t>
                      </a:r>
                      <a:r>
                        <a:rPr lang="en-US" altLang="zh-CN" sz="2400" b="0" i="1" baseline="-25000" dirty="0">
                          <a:solidFill>
                            <a:schemeClr val="tx1"/>
                          </a:solidFill>
                          <a:latin typeface="Times New Roman" panose="02020603050405020304" pitchFamily="18" charset="0"/>
                          <a:cs typeface="Times New Roman" panose="02020603050405020304" pitchFamily="18" charset="0"/>
                        </a:rPr>
                        <a:t>t</a:t>
                      </a:r>
                      <a:endParaRPr lang="zh-CN" altLang="en-US" sz="2400" b="0" i="1"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DEB"/>
                    </a:solidFill>
                  </a:tcPr>
                </a:tc>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Input gate</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DEB"/>
                    </a:solidFill>
                  </a:tcPr>
                </a:tc>
                <a:extLst>
                  <a:ext uri="{0D108BD9-81ED-4DB2-BD59-A6C34878D82A}">
                    <a16:rowId xmlns:a16="http://schemas.microsoft.com/office/drawing/2014/main" val="26436969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chemeClr val="tx1"/>
                          </a:solidFill>
                          <a:latin typeface="Times New Roman" panose="02020603050405020304" pitchFamily="18" charset="0"/>
                          <a:cs typeface="Times New Roman" panose="02020603050405020304" pitchFamily="18" charset="0"/>
                        </a:rPr>
                        <a:t>C</a:t>
                      </a:r>
                      <a:r>
                        <a:rPr lang="en-US" altLang="zh-CN" sz="2400" b="0" i="1" baseline="-25000" dirty="0">
                          <a:solidFill>
                            <a:schemeClr val="tx1"/>
                          </a:solidFill>
                          <a:latin typeface="Times New Roman" panose="02020603050405020304" pitchFamily="18" charset="0"/>
                          <a:cs typeface="Times New Roman" panose="02020603050405020304" pitchFamily="18" charset="0"/>
                        </a:rPr>
                        <a:t>t</a:t>
                      </a:r>
                      <a:endParaRPr lang="zh-CN" altLang="en-US" sz="2400" b="0" i="1"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DEB"/>
                    </a:solidFill>
                  </a:tcPr>
                </a:tc>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Short term memory</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DEB"/>
                    </a:solidFill>
                  </a:tcPr>
                </a:tc>
                <a:extLst>
                  <a:ext uri="{0D108BD9-81ED-4DB2-BD59-A6C34878D82A}">
                    <a16:rowId xmlns:a16="http://schemas.microsoft.com/office/drawing/2014/main" val="23739171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chemeClr val="tx1"/>
                          </a:solidFill>
                          <a:latin typeface="Times New Roman" panose="02020603050405020304" pitchFamily="18" charset="0"/>
                          <a:cs typeface="Times New Roman" panose="02020603050405020304" pitchFamily="18" charset="0"/>
                        </a:rPr>
                        <a:t>o</a:t>
                      </a:r>
                      <a:r>
                        <a:rPr lang="en-US" altLang="zh-CN" sz="2400" b="0" i="1" baseline="-25000" dirty="0">
                          <a:solidFill>
                            <a:schemeClr val="tx1"/>
                          </a:solidFill>
                          <a:latin typeface="Times New Roman" panose="02020603050405020304" pitchFamily="18" charset="0"/>
                          <a:cs typeface="Times New Roman" panose="02020603050405020304" pitchFamily="18" charset="0"/>
                        </a:rPr>
                        <a:t>t</a:t>
                      </a:r>
                      <a:endParaRPr lang="zh-CN" altLang="en-US" sz="2400" b="0" i="1"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DEB"/>
                    </a:solidFill>
                  </a:tcPr>
                </a:tc>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Output gate</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DEB"/>
                    </a:solidFill>
                  </a:tcPr>
                </a:tc>
                <a:extLst>
                  <a:ext uri="{0D108BD9-81ED-4DB2-BD59-A6C34878D82A}">
                    <a16:rowId xmlns:a16="http://schemas.microsoft.com/office/drawing/2014/main" val="1351579437"/>
                  </a:ext>
                </a:extLst>
              </a:tr>
            </a:tbl>
          </a:graphicData>
        </a:graphic>
      </p:graphicFrame>
      <p:sp>
        <p:nvSpPr>
          <p:cNvPr id="283" name="文本框 282">
            <a:extLst>
              <a:ext uri="{FF2B5EF4-FFF2-40B4-BE49-F238E27FC236}">
                <a16:creationId xmlns:a16="http://schemas.microsoft.com/office/drawing/2014/main" id="{D8190546-9727-FC08-DCDE-4713A262E6D9}"/>
              </a:ext>
            </a:extLst>
          </p:cNvPr>
          <p:cNvSpPr txBox="1"/>
          <p:nvPr/>
        </p:nvSpPr>
        <p:spPr>
          <a:xfrm>
            <a:off x="8234272" y="5179028"/>
            <a:ext cx="215423" cy="400110"/>
          </a:xfrm>
          <a:prstGeom prst="rect">
            <a:avLst/>
          </a:prstGeom>
          <a:noFill/>
        </p:spPr>
        <p:txBody>
          <a:bodyPr wrap="square">
            <a:spAutoFit/>
          </a:bodyPr>
          <a:lstStyle/>
          <a:p>
            <a:r>
              <a:rPr lang="en-US" altLang="zh-CN" sz="2000" b="1" dirty="0"/>
              <a:t>ˆ</a:t>
            </a:r>
            <a:endParaRPr lang="zh-CN" altLang="en-US" sz="2000" b="1" dirty="0"/>
          </a:p>
        </p:txBody>
      </p:sp>
      <p:sp>
        <p:nvSpPr>
          <p:cNvPr id="284" name="文本框 283">
            <a:extLst>
              <a:ext uri="{FF2B5EF4-FFF2-40B4-BE49-F238E27FC236}">
                <a16:creationId xmlns:a16="http://schemas.microsoft.com/office/drawing/2014/main" id="{82E653EF-ABB6-C61C-2F45-FCDF345ED84F}"/>
              </a:ext>
            </a:extLst>
          </p:cNvPr>
          <p:cNvSpPr txBox="1"/>
          <p:nvPr/>
        </p:nvSpPr>
        <p:spPr>
          <a:xfrm>
            <a:off x="2711967" y="5996671"/>
            <a:ext cx="196863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RDNN Cell</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147E92B-E2D9-F4E5-CD35-F768FFFFD644}"/>
              </a:ext>
            </a:extLst>
          </p:cNvPr>
          <p:cNvSpPr txBox="1"/>
          <p:nvPr/>
        </p:nvSpPr>
        <p:spPr>
          <a:xfrm>
            <a:off x="1339325" y="4784019"/>
            <a:ext cx="155918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MDNM Cell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710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图片 299">
            <a:extLst>
              <a:ext uri="{FF2B5EF4-FFF2-40B4-BE49-F238E27FC236}">
                <a16:creationId xmlns:a16="http://schemas.microsoft.com/office/drawing/2014/main" id="{4C6B54A2-C150-EFE8-D3A1-60C7DA43FD7D}"/>
              </a:ext>
            </a:extLst>
          </p:cNvPr>
          <p:cNvPicPr>
            <a:picLocks noChangeAspect="1"/>
          </p:cNvPicPr>
          <p:nvPr/>
        </p:nvPicPr>
        <p:blipFill rotWithShape="1">
          <a:blip r:embed="rId3"/>
          <a:srcRect t="3161" b="1999"/>
          <a:stretch/>
        </p:blipFill>
        <p:spPr>
          <a:xfrm>
            <a:off x="5531884" y="1006866"/>
            <a:ext cx="6540068" cy="5851133"/>
          </a:xfrm>
          <a:prstGeom prst="rect">
            <a:avLst/>
          </a:prstGeom>
        </p:spPr>
      </p:pic>
      <p:sp>
        <p:nvSpPr>
          <p:cNvPr id="2" name="矩形 1">
            <a:extLst>
              <a:ext uri="{FF2B5EF4-FFF2-40B4-BE49-F238E27FC236}">
                <a16:creationId xmlns:a16="http://schemas.microsoft.com/office/drawing/2014/main" id="{2F4C7B2A-32CE-36C9-F503-76F1CD3C3CBD}"/>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23</a:t>
            </a:fld>
            <a:endParaRPr kumimoji="1" lang="ja-JP" altLang="en-US"/>
          </a:p>
        </p:txBody>
      </p:sp>
      <p:sp>
        <p:nvSpPr>
          <p:cNvPr id="298" name="矩形 297">
            <a:extLst>
              <a:ext uri="{FF2B5EF4-FFF2-40B4-BE49-F238E27FC236}">
                <a16:creationId xmlns:a16="http://schemas.microsoft.com/office/drawing/2014/main" id="{7AAB6EA0-5A2B-42EC-1A85-727D5592918B}"/>
              </a:ext>
            </a:extLst>
          </p:cNvPr>
          <p:cNvSpPr/>
          <p:nvPr/>
        </p:nvSpPr>
        <p:spPr>
          <a:xfrm>
            <a:off x="378242" y="3428999"/>
            <a:ext cx="5225389" cy="3163613"/>
          </a:xfrm>
          <a:prstGeom prst="rect">
            <a:avLst/>
          </a:prstGeom>
        </p:spPr>
        <p:txBody>
          <a:bodyPr wrap="square">
            <a:noAutofit/>
          </a:bodyPr>
          <a:lstStyle/>
          <a:p>
            <a:endParaRPr lang="en-US" altLang="ja-JP" sz="2800" dirty="0">
              <a:latin typeface="Times New Roman" panose="02020603050405020304" pitchFamily="18" charset="0"/>
              <a:cs typeface="Times New Roman" panose="02020603050405020304" pitchFamily="18" charset="0"/>
            </a:endParaRPr>
          </a:p>
          <a:p>
            <a:r>
              <a:rPr lang="en-US" altLang="ja-JP" sz="2800" b="1" dirty="0">
                <a:latin typeface="Times New Roman" panose="02020603050405020304" pitchFamily="18" charset="0"/>
                <a:cs typeface="Times New Roman" panose="02020603050405020304" pitchFamily="18" charset="0"/>
              </a:rPr>
              <a:t>MDNM Cell </a:t>
            </a:r>
            <a:r>
              <a:rPr lang="en-US" altLang="ja-JP" sz="2800" dirty="0">
                <a:latin typeface="Times New Roman" panose="02020603050405020304" pitchFamily="18" charset="0"/>
                <a:cs typeface="Times New Roman" panose="02020603050405020304" pitchFamily="18" charset="0"/>
              </a:rPr>
              <a:t>consist of multiple DNM-M cells. Unlike the </a:t>
            </a:r>
            <a:r>
              <a:rPr lang="en-US" altLang="zh-CN" sz="2800" dirty="0">
                <a:latin typeface="Times New Roman" panose="02020603050405020304" pitchFamily="18" charset="0"/>
                <a:cs typeface="Times New Roman" panose="02020603050405020304" pitchFamily="18" charset="0"/>
              </a:rPr>
              <a:t>MDNM in 4.1</a:t>
            </a:r>
            <a:r>
              <a:rPr lang="en-US" altLang="ja-JP" sz="2800" dirty="0">
                <a:latin typeface="Times New Roman" panose="02020603050405020304" pitchFamily="18" charset="0"/>
                <a:cs typeface="Times New Roman" panose="02020603050405020304" pitchFamily="18" charset="0"/>
              </a:rPr>
              <a:t>, in order to improve the computational speed, only a single layer DNM is used in RDNN.</a:t>
            </a:r>
          </a:p>
        </p:txBody>
      </p:sp>
      <p:pic>
        <p:nvPicPr>
          <p:cNvPr id="455" name="图片 454">
            <a:extLst>
              <a:ext uri="{FF2B5EF4-FFF2-40B4-BE49-F238E27FC236}">
                <a16:creationId xmlns:a16="http://schemas.microsoft.com/office/drawing/2014/main" id="{E89F7705-B5B1-CA9E-BC7B-3BB941F35BAB}"/>
              </a:ext>
            </a:extLst>
          </p:cNvPr>
          <p:cNvPicPr>
            <a:picLocks noChangeAspect="1"/>
          </p:cNvPicPr>
          <p:nvPr/>
        </p:nvPicPr>
        <p:blipFill>
          <a:blip r:embed="rId4"/>
          <a:stretch>
            <a:fillRect/>
          </a:stretch>
        </p:blipFill>
        <p:spPr>
          <a:xfrm>
            <a:off x="475287" y="1247800"/>
            <a:ext cx="3923718" cy="2312595"/>
          </a:xfrm>
          <a:prstGeom prst="rect">
            <a:avLst/>
          </a:prstGeom>
        </p:spPr>
      </p:pic>
      <p:sp>
        <p:nvSpPr>
          <p:cNvPr id="458" name="矩形 457">
            <a:extLst>
              <a:ext uri="{FF2B5EF4-FFF2-40B4-BE49-F238E27FC236}">
                <a16:creationId xmlns:a16="http://schemas.microsoft.com/office/drawing/2014/main" id="{D6418A9F-078E-23D5-4C8C-AF1230CF0320}"/>
              </a:ext>
            </a:extLst>
          </p:cNvPr>
          <p:cNvSpPr/>
          <p:nvPr/>
        </p:nvSpPr>
        <p:spPr>
          <a:xfrm>
            <a:off x="5525289" y="1006866"/>
            <a:ext cx="6553258" cy="5789350"/>
          </a:xfrm>
          <a:prstGeom prst="rect">
            <a:avLst/>
          </a:prstGeom>
          <a:noFill/>
          <a:ln w="38100" cap="flat" cmpd="sng" algn="ctr">
            <a:solidFill>
              <a:srgbClr val="333F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460" name="直接箭头连接符 459">
            <a:extLst>
              <a:ext uri="{FF2B5EF4-FFF2-40B4-BE49-F238E27FC236}">
                <a16:creationId xmlns:a16="http://schemas.microsoft.com/office/drawing/2014/main" id="{5D4334E1-6F94-E004-58F0-E56EC6599B8D}"/>
              </a:ext>
            </a:extLst>
          </p:cNvPr>
          <p:cNvCxnSpPr/>
          <p:nvPr/>
        </p:nvCxnSpPr>
        <p:spPr>
          <a:xfrm>
            <a:off x="3262184" y="2759676"/>
            <a:ext cx="2263105" cy="378940"/>
          </a:xfrm>
          <a:prstGeom prst="straightConnector1">
            <a:avLst/>
          </a:prstGeom>
          <a:ln w="28575">
            <a:solidFill>
              <a:srgbClr val="232B36"/>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720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0F4C050-98CE-B74B-BED6-CB93ED40703D}"/>
              </a:ext>
            </a:extLst>
          </p:cNvPr>
          <p:cNvSpPr/>
          <p:nvPr/>
        </p:nvSpPr>
        <p:spPr>
          <a:xfrm>
            <a:off x="0" y="-1"/>
            <a:ext cx="12192000" cy="12194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a:p>
            <a:r>
              <a:rPr kumimoji="1" lang="en-US" altLang="zh-CN" sz="2800" b="1" dirty="0">
                <a:latin typeface="Times New Roman" panose="02020603050405020304" pitchFamily="18" charset="0"/>
                <a:cs typeface="Times New Roman" panose="02020603050405020304" pitchFamily="18" charset="0"/>
              </a:rPr>
              <a:t>(Experimental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24</a:t>
            </a:fld>
            <a:endParaRPr kumimoji="1" lang="ja-JP" altLang="en-US"/>
          </a:p>
        </p:txBody>
      </p:sp>
      <p:sp>
        <p:nvSpPr>
          <p:cNvPr id="298" name="矩形 297">
            <a:extLst>
              <a:ext uri="{FF2B5EF4-FFF2-40B4-BE49-F238E27FC236}">
                <a16:creationId xmlns:a16="http://schemas.microsoft.com/office/drawing/2014/main" id="{7AAB6EA0-5A2B-42EC-1A85-727D5592918B}"/>
              </a:ext>
            </a:extLst>
          </p:cNvPr>
          <p:cNvSpPr/>
          <p:nvPr/>
        </p:nvSpPr>
        <p:spPr>
          <a:xfrm>
            <a:off x="477697" y="1570837"/>
            <a:ext cx="11421378" cy="1177116"/>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We use RDNN to study the financial time series forecasting problem. We have used two types of datasets to better analyze the performance of the model.</a:t>
            </a:r>
            <a:endParaRPr lang="ja-JP" altLang="en-US" sz="28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87D4402C-D6B4-D178-9DCD-6467AF0C7C0A}"/>
              </a:ext>
            </a:extLst>
          </p:cNvPr>
          <p:cNvPicPr>
            <a:picLocks noChangeAspect="1"/>
          </p:cNvPicPr>
          <p:nvPr/>
        </p:nvPicPr>
        <p:blipFill rotWithShape="1">
          <a:blip r:embed="rId3"/>
          <a:srcRect/>
          <a:stretch/>
        </p:blipFill>
        <p:spPr>
          <a:xfrm>
            <a:off x="204175" y="2814691"/>
            <a:ext cx="5896627" cy="3549083"/>
          </a:xfrm>
          <a:prstGeom prst="rect">
            <a:avLst/>
          </a:prstGeom>
        </p:spPr>
      </p:pic>
      <p:pic>
        <p:nvPicPr>
          <p:cNvPr id="13" name="图片 12">
            <a:extLst>
              <a:ext uri="{FF2B5EF4-FFF2-40B4-BE49-F238E27FC236}">
                <a16:creationId xmlns:a16="http://schemas.microsoft.com/office/drawing/2014/main" id="{38CDD23F-CB88-9691-F91F-5C1659CA1A81}"/>
              </a:ext>
            </a:extLst>
          </p:cNvPr>
          <p:cNvPicPr>
            <a:picLocks noChangeAspect="1"/>
          </p:cNvPicPr>
          <p:nvPr/>
        </p:nvPicPr>
        <p:blipFill>
          <a:blip r:embed="rId4"/>
          <a:stretch>
            <a:fillRect/>
          </a:stretch>
        </p:blipFill>
        <p:spPr>
          <a:xfrm>
            <a:off x="6186200" y="2814691"/>
            <a:ext cx="5712875" cy="3105589"/>
          </a:xfrm>
          <a:prstGeom prst="rect">
            <a:avLst/>
          </a:prstGeom>
        </p:spPr>
      </p:pic>
      <p:sp>
        <p:nvSpPr>
          <p:cNvPr id="15" name="文本框 14">
            <a:extLst>
              <a:ext uri="{FF2B5EF4-FFF2-40B4-BE49-F238E27FC236}">
                <a16:creationId xmlns:a16="http://schemas.microsoft.com/office/drawing/2014/main" id="{9DAC5B3E-85AF-2D05-C063-F937BC419A24}"/>
              </a:ext>
            </a:extLst>
          </p:cNvPr>
          <p:cNvSpPr txBox="1"/>
          <p:nvPr/>
        </p:nvSpPr>
        <p:spPr>
          <a:xfrm>
            <a:off x="1887629" y="6284092"/>
            <a:ext cx="224062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Market index dataset</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D27AC89-ED22-1ABF-C08D-C7590EA7AF60}"/>
              </a:ext>
            </a:extLst>
          </p:cNvPr>
          <p:cNvSpPr txBox="1"/>
          <p:nvPr/>
        </p:nvSpPr>
        <p:spPr>
          <a:xfrm>
            <a:off x="8032228" y="5920280"/>
            <a:ext cx="251306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Company stock dataset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382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C5329E5-A772-D7B3-5064-AB2226ABB98E}"/>
              </a:ext>
            </a:extLst>
          </p:cNvPr>
          <p:cNvSpPr/>
          <p:nvPr/>
        </p:nvSpPr>
        <p:spPr>
          <a:xfrm>
            <a:off x="0" y="-1"/>
            <a:ext cx="12192000" cy="12194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a:p>
            <a:r>
              <a:rPr kumimoji="1" lang="en-US" altLang="zh-CN" sz="2800" b="1" dirty="0">
                <a:latin typeface="Times New Roman" panose="02020603050405020304" pitchFamily="18" charset="0"/>
                <a:cs typeface="Times New Roman" panose="02020603050405020304" pitchFamily="18" charset="0"/>
              </a:rPr>
              <a:t>(Experimental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25</a:t>
            </a:fld>
            <a:endParaRPr kumimoji="1" lang="ja-JP" altLang="en-US"/>
          </a:p>
        </p:txBody>
      </p:sp>
      <p:sp>
        <p:nvSpPr>
          <p:cNvPr id="298" name="矩形 297">
            <a:extLst>
              <a:ext uri="{FF2B5EF4-FFF2-40B4-BE49-F238E27FC236}">
                <a16:creationId xmlns:a16="http://schemas.microsoft.com/office/drawing/2014/main" id="{7AAB6EA0-5A2B-42EC-1A85-727D5592918B}"/>
              </a:ext>
            </a:extLst>
          </p:cNvPr>
          <p:cNvSpPr/>
          <p:nvPr/>
        </p:nvSpPr>
        <p:spPr>
          <a:xfrm>
            <a:off x="9563915" y="3122673"/>
            <a:ext cx="2637664" cy="2102470"/>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Hyperparameter selection for RDNN</a:t>
            </a:r>
            <a:endParaRPr lang="ja-JP" altLang="en-US" sz="28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0764988D-D715-A843-4E23-3D92A0F4E8DD}"/>
              </a:ext>
            </a:extLst>
          </p:cNvPr>
          <p:cNvPicPr>
            <a:picLocks noChangeAspect="1"/>
          </p:cNvPicPr>
          <p:nvPr/>
        </p:nvPicPr>
        <p:blipFill>
          <a:blip r:embed="rId3"/>
          <a:stretch>
            <a:fillRect/>
          </a:stretch>
        </p:blipFill>
        <p:spPr>
          <a:xfrm>
            <a:off x="188978" y="1448529"/>
            <a:ext cx="9037043" cy="5236417"/>
          </a:xfrm>
          <a:prstGeom prst="rect">
            <a:avLst/>
          </a:prstGeom>
        </p:spPr>
      </p:pic>
      <p:sp>
        <p:nvSpPr>
          <p:cNvPr id="2" name="矩形 1">
            <a:extLst>
              <a:ext uri="{FF2B5EF4-FFF2-40B4-BE49-F238E27FC236}">
                <a16:creationId xmlns:a16="http://schemas.microsoft.com/office/drawing/2014/main" id="{E1155CC7-71B5-ED05-8C3F-74C92277DE9A}"/>
              </a:ext>
            </a:extLst>
          </p:cNvPr>
          <p:cNvSpPr/>
          <p:nvPr/>
        </p:nvSpPr>
        <p:spPr>
          <a:xfrm>
            <a:off x="5128798" y="1311827"/>
            <a:ext cx="783771" cy="540964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1107212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124148-9599-2391-56D4-5E9B3E2E9D87}"/>
              </a:ext>
            </a:extLst>
          </p:cNvPr>
          <p:cNvSpPr/>
          <p:nvPr/>
        </p:nvSpPr>
        <p:spPr>
          <a:xfrm>
            <a:off x="0" y="-1"/>
            <a:ext cx="12192000" cy="12194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a:p>
            <a:r>
              <a:rPr kumimoji="1" lang="en-US" altLang="zh-CN" sz="2800" b="1" dirty="0">
                <a:latin typeface="Times New Roman" panose="02020603050405020304" pitchFamily="18" charset="0"/>
                <a:cs typeface="Times New Roman" panose="02020603050405020304" pitchFamily="18" charset="0"/>
              </a:rPr>
              <a:t>(Experimental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26</a:t>
            </a:fld>
            <a:endParaRPr kumimoji="1" lang="ja-JP" altLang="en-US"/>
          </a:p>
        </p:txBody>
      </p:sp>
      <p:pic>
        <p:nvPicPr>
          <p:cNvPr id="7" name="图片 6">
            <a:extLst>
              <a:ext uri="{FF2B5EF4-FFF2-40B4-BE49-F238E27FC236}">
                <a16:creationId xmlns:a16="http://schemas.microsoft.com/office/drawing/2014/main" id="{DE70F704-77F2-D380-A2F9-2215A5FC7BE7}"/>
              </a:ext>
            </a:extLst>
          </p:cNvPr>
          <p:cNvPicPr>
            <a:picLocks noChangeAspect="1"/>
          </p:cNvPicPr>
          <p:nvPr/>
        </p:nvPicPr>
        <p:blipFill rotWithShape="1">
          <a:blip r:embed="rId3"/>
          <a:srcRect t="174"/>
          <a:stretch/>
        </p:blipFill>
        <p:spPr>
          <a:xfrm>
            <a:off x="270022" y="1311827"/>
            <a:ext cx="8295640" cy="4854807"/>
          </a:xfrm>
          <a:prstGeom prst="rect">
            <a:avLst/>
          </a:prstGeom>
        </p:spPr>
      </p:pic>
      <p:sp>
        <p:nvSpPr>
          <p:cNvPr id="8" name="文本框 7">
            <a:extLst>
              <a:ext uri="{FF2B5EF4-FFF2-40B4-BE49-F238E27FC236}">
                <a16:creationId xmlns:a16="http://schemas.microsoft.com/office/drawing/2014/main" id="{EDBEE817-6DB5-928C-0BF4-10306C2ECA58}"/>
              </a:ext>
            </a:extLst>
          </p:cNvPr>
          <p:cNvSpPr txBox="1"/>
          <p:nvPr/>
        </p:nvSpPr>
        <p:spPr>
          <a:xfrm rot="5400000">
            <a:off x="4230464" y="6228611"/>
            <a:ext cx="480886"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aphicFrame>
        <p:nvGraphicFramePr>
          <p:cNvPr id="9" name="表格 12">
            <a:extLst>
              <a:ext uri="{FF2B5EF4-FFF2-40B4-BE49-F238E27FC236}">
                <a16:creationId xmlns:a16="http://schemas.microsoft.com/office/drawing/2014/main" id="{B2FC58AD-1D53-A294-45CF-FAB391F76030}"/>
              </a:ext>
            </a:extLst>
          </p:cNvPr>
          <p:cNvGraphicFramePr>
            <a:graphicFrameLocks noGrp="1"/>
          </p:cNvGraphicFramePr>
          <p:nvPr>
            <p:extLst>
              <p:ext uri="{D42A27DB-BD31-4B8C-83A1-F6EECF244321}">
                <p14:modId xmlns:p14="http://schemas.microsoft.com/office/powerpoint/2010/main" val="1734935266"/>
              </p:ext>
            </p:extLst>
          </p:nvPr>
        </p:nvGraphicFramePr>
        <p:xfrm>
          <a:off x="8918642" y="4346065"/>
          <a:ext cx="3003336" cy="824044"/>
        </p:xfrm>
        <a:graphic>
          <a:graphicData uri="http://schemas.openxmlformats.org/drawingml/2006/table">
            <a:tbl>
              <a:tblPr firstRow="1" bandRow="1">
                <a:tableStyleId>{5C22544A-7EE6-4342-B048-85BDC9FD1C3A}</a:tableStyleId>
              </a:tblPr>
              <a:tblGrid>
                <a:gridCol w="1501668">
                  <a:extLst>
                    <a:ext uri="{9D8B030D-6E8A-4147-A177-3AD203B41FA5}">
                      <a16:colId xmlns:a16="http://schemas.microsoft.com/office/drawing/2014/main" val="1552447363"/>
                    </a:ext>
                  </a:extLst>
                </a:gridCol>
                <a:gridCol w="1501668">
                  <a:extLst>
                    <a:ext uri="{9D8B030D-6E8A-4147-A177-3AD203B41FA5}">
                      <a16:colId xmlns:a16="http://schemas.microsoft.com/office/drawing/2014/main" val="552805687"/>
                    </a:ext>
                  </a:extLst>
                </a:gridCol>
              </a:tblGrid>
              <a:tr h="427804">
                <a:tc>
                  <a:txBody>
                    <a:bodyPr/>
                    <a:lstStyle/>
                    <a:p>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tc>
                  <a:txBody>
                    <a:bodyPr/>
                    <a:lstStyle/>
                    <a:p>
                      <a:r>
                        <a:rPr lang="en-US" altLang="ja-JP" sz="2000" dirty="0">
                          <a:latin typeface="Times New Roman" panose="02020603050405020304" pitchFamily="18" charset="0"/>
                          <a:cs typeface="Times New Roman" panose="02020603050405020304" pitchFamily="18" charset="0"/>
                        </a:rPr>
                        <a:t>proportions</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extLst>
                  <a:ext uri="{0D108BD9-81ED-4DB2-BD59-A6C34878D82A}">
                    <a16:rowId xmlns:a16="http://schemas.microsoft.com/office/drawing/2014/main" val="4150166659"/>
                  </a:ext>
                </a:extLst>
              </a:tr>
              <a:tr h="247854">
                <a:tc>
                  <a:txBody>
                    <a:bodyPr/>
                    <a:lstStyle/>
                    <a:p>
                      <a:r>
                        <a:rPr lang="en-US" altLang="zh-CN" sz="2000" dirty="0">
                          <a:latin typeface="Times New Roman" panose="02020603050405020304" pitchFamily="18" charset="0"/>
                          <a:cs typeface="Times New Roman" panose="02020603050405020304" pitchFamily="18" charset="0"/>
                        </a:rPr>
                        <a:t>Train : Test</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r>
                        <a:rPr lang="en-US" altLang="zh-CN" sz="2000" dirty="0">
                          <a:latin typeface="Times New Roman" panose="02020603050405020304" pitchFamily="18" charset="0"/>
                          <a:cs typeface="Times New Roman" panose="02020603050405020304" pitchFamily="18" charset="0"/>
                        </a:rPr>
                        <a:t>80% : 20%</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04803134"/>
                  </a:ext>
                </a:extLst>
              </a:tr>
            </a:tbl>
          </a:graphicData>
        </a:graphic>
      </p:graphicFrame>
      <p:graphicFrame>
        <p:nvGraphicFramePr>
          <p:cNvPr id="10" name="表格 12">
            <a:extLst>
              <a:ext uri="{FF2B5EF4-FFF2-40B4-BE49-F238E27FC236}">
                <a16:creationId xmlns:a16="http://schemas.microsoft.com/office/drawing/2014/main" id="{EB3ACFC0-2013-B5C8-39E3-1D405AA4ABDE}"/>
              </a:ext>
            </a:extLst>
          </p:cNvPr>
          <p:cNvGraphicFramePr>
            <a:graphicFrameLocks noGrp="1"/>
          </p:cNvGraphicFramePr>
          <p:nvPr>
            <p:extLst>
              <p:ext uri="{D42A27DB-BD31-4B8C-83A1-F6EECF244321}">
                <p14:modId xmlns:p14="http://schemas.microsoft.com/office/powerpoint/2010/main" val="3190572457"/>
              </p:ext>
            </p:extLst>
          </p:nvPr>
        </p:nvGraphicFramePr>
        <p:xfrm>
          <a:off x="8918642" y="2796965"/>
          <a:ext cx="3003336" cy="824044"/>
        </p:xfrm>
        <a:graphic>
          <a:graphicData uri="http://schemas.openxmlformats.org/drawingml/2006/table">
            <a:tbl>
              <a:tblPr firstRow="1" bandRow="1">
                <a:tableStyleId>{5C22544A-7EE6-4342-B048-85BDC9FD1C3A}</a:tableStyleId>
              </a:tblPr>
              <a:tblGrid>
                <a:gridCol w="1501668">
                  <a:extLst>
                    <a:ext uri="{9D8B030D-6E8A-4147-A177-3AD203B41FA5}">
                      <a16:colId xmlns:a16="http://schemas.microsoft.com/office/drawing/2014/main" val="1552447363"/>
                    </a:ext>
                  </a:extLst>
                </a:gridCol>
                <a:gridCol w="1501668">
                  <a:extLst>
                    <a:ext uri="{9D8B030D-6E8A-4147-A177-3AD203B41FA5}">
                      <a16:colId xmlns:a16="http://schemas.microsoft.com/office/drawing/2014/main" val="552805687"/>
                    </a:ext>
                  </a:extLst>
                </a:gridCol>
              </a:tblGrid>
              <a:tr h="427804">
                <a:tc>
                  <a:txBody>
                    <a:bodyPr/>
                    <a:lstStyle/>
                    <a:p>
                      <a:pPr algn="ctr"/>
                      <a:r>
                        <a:rPr lang="en-US" altLang="zh-CN" sz="1800" dirty="0">
                          <a:latin typeface="Times New Roman" panose="02020603050405020304" pitchFamily="18" charset="0"/>
                          <a:cs typeface="Times New Roman" panose="02020603050405020304" pitchFamily="18" charset="0"/>
                        </a:rPr>
                        <a:t>Input time</a:t>
                      </a:r>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tc>
                  <a:txBody>
                    <a:bodyPr/>
                    <a:lstStyle/>
                    <a:p>
                      <a:pPr algn="ctr"/>
                      <a:r>
                        <a:rPr lang="en-US" altLang="ja-JP" sz="1800" dirty="0">
                          <a:latin typeface="Times New Roman" panose="02020603050405020304" pitchFamily="18" charset="0"/>
                          <a:cs typeface="Times New Roman" panose="02020603050405020304" pitchFamily="18" charset="0"/>
                        </a:rPr>
                        <a:t>Predict time</a:t>
                      </a:r>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extLst>
                  <a:ext uri="{0D108BD9-81ED-4DB2-BD59-A6C34878D82A}">
                    <a16:rowId xmlns:a16="http://schemas.microsoft.com/office/drawing/2014/main" val="4150166659"/>
                  </a:ext>
                </a:extLst>
              </a:tr>
              <a:tr h="247854">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04803134"/>
                  </a:ext>
                </a:extLst>
              </a:tr>
            </a:tbl>
          </a:graphicData>
        </a:graphic>
      </p:graphicFrame>
    </p:spTree>
    <p:extLst>
      <p:ext uri="{BB962C8B-B14F-4D97-AF65-F5344CB8AC3E}">
        <p14:creationId xmlns:p14="http://schemas.microsoft.com/office/powerpoint/2010/main" val="4241826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45400B8-AD6F-0BCF-8D6E-F796E3454A99}"/>
              </a:ext>
            </a:extLst>
          </p:cNvPr>
          <p:cNvSpPr/>
          <p:nvPr/>
        </p:nvSpPr>
        <p:spPr>
          <a:xfrm>
            <a:off x="0" y="-1"/>
            <a:ext cx="12192000" cy="12194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a:p>
            <a:r>
              <a:rPr kumimoji="1" lang="en-US" altLang="zh-CN" sz="2800" b="1" dirty="0">
                <a:latin typeface="Times New Roman" panose="02020603050405020304" pitchFamily="18" charset="0"/>
                <a:cs typeface="Times New Roman" panose="02020603050405020304" pitchFamily="18" charset="0"/>
              </a:rPr>
              <a:t>(Experimental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27</a:t>
            </a:fld>
            <a:endParaRPr kumimoji="1" lang="ja-JP" altLang="en-US"/>
          </a:p>
        </p:txBody>
      </p:sp>
      <p:graphicFrame>
        <p:nvGraphicFramePr>
          <p:cNvPr id="2" name="表格 12">
            <a:extLst>
              <a:ext uri="{FF2B5EF4-FFF2-40B4-BE49-F238E27FC236}">
                <a16:creationId xmlns:a16="http://schemas.microsoft.com/office/drawing/2014/main" id="{39E293FD-BF01-87F8-6432-FB82CBA8937E}"/>
              </a:ext>
            </a:extLst>
          </p:cNvPr>
          <p:cNvGraphicFramePr>
            <a:graphicFrameLocks noGrp="1"/>
          </p:cNvGraphicFramePr>
          <p:nvPr>
            <p:extLst>
              <p:ext uri="{D42A27DB-BD31-4B8C-83A1-F6EECF244321}">
                <p14:modId xmlns:p14="http://schemas.microsoft.com/office/powerpoint/2010/main" val="2228831419"/>
              </p:ext>
            </p:extLst>
          </p:nvPr>
        </p:nvGraphicFramePr>
        <p:xfrm>
          <a:off x="2157454" y="2036396"/>
          <a:ext cx="3094892" cy="3992556"/>
        </p:xfrm>
        <a:graphic>
          <a:graphicData uri="http://schemas.openxmlformats.org/drawingml/2006/table">
            <a:tbl>
              <a:tblPr firstRow="1" bandRow="1">
                <a:tableStyleId>{5C22544A-7EE6-4342-B048-85BDC9FD1C3A}</a:tableStyleId>
              </a:tblPr>
              <a:tblGrid>
                <a:gridCol w="1547446">
                  <a:extLst>
                    <a:ext uri="{9D8B030D-6E8A-4147-A177-3AD203B41FA5}">
                      <a16:colId xmlns:a16="http://schemas.microsoft.com/office/drawing/2014/main" val="1552447363"/>
                    </a:ext>
                  </a:extLst>
                </a:gridCol>
                <a:gridCol w="1547446">
                  <a:extLst>
                    <a:ext uri="{9D8B030D-6E8A-4147-A177-3AD203B41FA5}">
                      <a16:colId xmlns:a16="http://schemas.microsoft.com/office/drawing/2014/main" val="552805687"/>
                    </a:ext>
                  </a:extLst>
                </a:gridCol>
              </a:tblGrid>
              <a:tr h="709045">
                <a:tc>
                  <a:txBody>
                    <a:bodyPr/>
                    <a:lstStyle/>
                    <a:p>
                      <a:pPr algn="ct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tc>
                  <a:txBody>
                    <a:bodyPr/>
                    <a:lstStyle/>
                    <a:p>
                      <a:pPr algn="ctr"/>
                      <a:r>
                        <a:rPr lang="en-US" altLang="zh-CN" sz="2000" b="1" dirty="0">
                          <a:solidFill>
                            <a:srgbClr val="ECEDEB"/>
                          </a:solidFill>
                          <a:latin typeface="Times New Roman" panose="02020603050405020304" pitchFamily="18" charset="0"/>
                          <a:cs typeface="Times New Roman" panose="02020603050405020304" pitchFamily="18" charset="0"/>
                        </a:rPr>
                        <a:t>Optimal Number </a:t>
                      </a:r>
                      <a:endParaRPr lang="zh-CN" altLang="en-US" sz="2000" b="1" dirty="0">
                        <a:solidFill>
                          <a:srgbClr val="ECEDEB"/>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extLst>
                  <a:ext uri="{0D108BD9-81ED-4DB2-BD59-A6C34878D82A}">
                    <a16:rowId xmlns:a16="http://schemas.microsoft.com/office/drawing/2014/main" val="4150166659"/>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RDNN</a:t>
                      </a: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b="1" dirty="0">
                          <a:solidFill>
                            <a:srgbClr val="232B36"/>
                          </a:solidFill>
                          <a:latin typeface="Times New Roman" panose="02020603050405020304" pitchFamily="18" charset="0"/>
                          <a:cs typeface="Times New Roman" panose="02020603050405020304" pitchFamily="18" charset="0"/>
                        </a:rPr>
                        <a:t>8</a:t>
                      </a:r>
                      <a:endParaRPr lang="zh-CN" altLang="en-US" sz="2000" b="1"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04803134"/>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LSTM</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1</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554443706"/>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MLP(64)</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3</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47330403"/>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MDNM</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3</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703216532"/>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DNM</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0</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862501930"/>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SVM-R</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0</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567830808"/>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SVM-P</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0</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1189935511"/>
                  </a:ext>
                </a:extLst>
              </a:tr>
              <a:tr h="405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SVM-S</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1</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2017856352"/>
                  </a:ext>
                </a:extLst>
              </a:tr>
            </a:tbl>
          </a:graphicData>
        </a:graphic>
      </p:graphicFrame>
      <p:graphicFrame>
        <p:nvGraphicFramePr>
          <p:cNvPr id="8" name="表格 12">
            <a:extLst>
              <a:ext uri="{FF2B5EF4-FFF2-40B4-BE49-F238E27FC236}">
                <a16:creationId xmlns:a16="http://schemas.microsoft.com/office/drawing/2014/main" id="{0DA32DB6-8EA5-1E13-CF4F-C366092389CF}"/>
              </a:ext>
            </a:extLst>
          </p:cNvPr>
          <p:cNvGraphicFramePr>
            <a:graphicFrameLocks noGrp="1"/>
          </p:cNvGraphicFramePr>
          <p:nvPr>
            <p:extLst>
              <p:ext uri="{D42A27DB-BD31-4B8C-83A1-F6EECF244321}">
                <p14:modId xmlns:p14="http://schemas.microsoft.com/office/powerpoint/2010/main" val="861790044"/>
              </p:ext>
            </p:extLst>
          </p:nvPr>
        </p:nvGraphicFramePr>
        <p:xfrm>
          <a:off x="6576010" y="2031883"/>
          <a:ext cx="3094892" cy="3997260"/>
        </p:xfrm>
        <a:graphic>
          <a:graphicData uri="http://schemas.openxmlformats.org/drawingml/2006/table">
            <a:tbl>
              <a:tblPr firstRow="1" bandRow="1">
                <a:tableStyleId>{5C22544A-7EE6-4342-B048-85BDC9FD1C3A}</a:tableStyleId>
              </a:tblPr>
              <a:tblGrid>
                <a:gridCol w="1547446">
                  <a:extLst>
                    <a:ext uri="{9D8B030D-6E8A-4147-A177-3AD203B41FA5}">
                      <a16:colId xmlns:a16="http://schemas.microsoft.com/office/drawing/2014/main" val="1552447363"/>
                    </a:ext>
                  </a:extLst>
                </a:gridCol>
                <a:gridCol w="1547446">
                  <a:extLst>
                    <a:ext uri="{9D8B030D-6E8A-4147-A177-3AD203B41FA5}">
                      <a16:colId xmlns:a16="http://schemas.microsoft.com/office/drawing/2014/main" val="552805687"/>
                    </a:ext>
                  </a:extLst>
                </a:gridCol>
              </a:tblGrid>
              <a:tr h="709045">
                <a:tc>
                  <a:txBody>
                    <a:bodyPr/>
                    <a:lstStyle/>
                    <a:p>
                      <a:pPr algn="ct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tc>
                  <a:txBody>
                    <a:bodyPr/>
                    <a:lstStyle/>
                    <a:p>
                      <a:pPr algn="ctr"/>
                      <a:r>
                        <a:rPr lang="en-US" altLang="zh-CN" sz="2000" b="1" dirty="0">
                          <a:solidFill>
                            <a:srgbClr val="ECEDEB"/>
                          </a:solidFill>
                          <a:latin typeface="Times New Roman" panose="02020603050405020304" pitchFamily="18" charset="0"/>
                          <a:cs typeface="Times New Roman" panose="02020603050405020304" pitchFamily="18" charset="0"/>
                        </a:rPr>
                        <a:t>Optimal Number </a:t>
                      </a:r>
                      <a:endParaRPr lang="zh-CN" altLang="en-US" sz="2000" b="1" dirty="0">
                        <a:solidFill>
                          <a:srgbClr val="ECEDEB"/>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4C87"/>
                    </a:solidFill>
                  </a:tcPr>
                </a:tc>
                <a:extLst>
                  <a:ext uri="{0D108BD9-81ED-4DB2-BD59-A6C34878D82A}">
                    <a16:rowId xmlns:a16="http://schemas.microsoft.com/office/drawing/2014/main" val="4150166659"/>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RDNN</a:t>
                      </a: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b="1" dirty="0">
                          <a:solidFill>
                            <a:srgbClr val="232B36"/>
                          </a:solidFill>
                          <a:latin typeface="Times New Roman" panose="02020603050405020304" pitchFamily="18" charset="0"/>
                          <a:cs typeface="Times New Roman" panose="02020603050405020304" pitchFamily="18" charset="0"/>
                        </a:rPr>
                        <a:t>9</a:t>
                      </a:r>
                      <a:endParaRPr lang="zh-CN" altLang="en-US" sz="2000" b="1"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04803134"/>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LSTM</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2</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554443706"/>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MLP(64)</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1</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247330403"/>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MDNM</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0</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703216532"/>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DNM</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0</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862501930"/>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SVM-R</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2</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3567830808"/>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SVM-P</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0</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1189935511"/>
                  </a:ext>
                </a:extLst>
              </a:tr>
              <a:tr h="410796">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SVM-S</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tc>
                  <a:txBody>
                    <a:bodyPr/>
                    <a:lstStyle/>
                    <a:p>
                      <a:pPr algn="ctr"/>
                      <a:r>
                        <a:rPr lang="en-US" altLang="zh-CN" sz="2000" dirty="0">
                          <a:solidFill>
                            <a:srgbClr val="232B36"/>
                          </a:solidFill>
                          <a:latin typeface="Times New Roman" panose="02020603050405020304" pitchFamily="18" charset="0"/>
                          <a:cs typeface="Times New Roman" panose="02020603050405020304" pitchFamily="18" charset="0"/>
                        </a:rPr>
                        <a:t>0</a:t>
                      </a:r>
                      <a:endParaRPr lang="zh-CN" altLang="en-US" sz="2000" dirty="0">
                        <a:solidFill>
                          <a:srgbClr val="232B36"/>
                        </a:solidFill>
                        <a:latin typeface="Times New Roman" panose="02020603050405020304" pitchFamily="18" charset="0"/>
                        <a:cs typeface="Times New Roman" panose="02020603050405020304" pitchFamily="18" charset="0"/>
                      </a:endParaRPr>
                    </a:p>
                  </a:txBody>
                  <a:tcPr marL="101292" marR="101292" marT="50646" marB="506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B3D4"/>
                    </a:solidFill>
                  </a:tcPr>
                </a:tc>
                <a:extLst>
                  <a:ext uri="{0D108BD9-81ED-4DB2-BD59-A6C34878D82A}">
                    <a16:rowId xmlns:a16="http://schemas.microsoft.com/office/drawing/2014/main" val="2017856352"/>
                  </a:ext>
                </a:extLst>
              </a:tr>
            </a:tbl>
          </a:graphicData>
        </a:graphic>
      </p:graphicFrame>
      <p:sp>
        <p:nvSpPr>
          <p:cNvPr id="9" name="文本框 8">
            <a:extLst>
              <a:ext uri="{FF2B5EF4-FFF2-40B4-BE49-F238E27FC236}">
                <a16:creationId xmlns:a16="http://schemas.microsoft.com/office/drawing/2014/main" id="{97487021-DE33-D98C-2CCC-62AAB0629AB6}"/>
              </a:ext>
            </a:extLst>
          </p:cNvPr>
          <p:cNvSpPr txBox="1"/>
          <p:nvPr/>
        </p:nvSpPr>
        <p:spPr>
          <a:xfrm>
            <a:off x="2310975" y="1528865"/>
            <a:ext cx="2787850"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Market index dataset</a:t>
            </a:r>
            <a:endParaRPr lang="zh-CN" altLang="en-US"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C34B4D3-8C0A-2093-2B28-038C245E462B}"/>
              </a:ext>
            </a:extLst>
          </p:cNvPr>
          <p:cNvSpPr txBox="1"/>
          <p:nvPr/>
        </p:nvSpPr>
        <p:spPr>
          <a:xfrm>
            <a:off x="6576010" y="1528866"/>
            <a:ext cx="3094892"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Company stock dataset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103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892A31-E173-F87B-A0BE-D74860633472}"/>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6" cy="707886"/>
          </a:xfrm>
          <a:prstGeom prst="rect">
            <a:avLst/>
          </a:prstGeom>
          <a:noFill/>
        </p:spPr>
        <p:txBody>
          <a:bodyPr wrap="none" rtlCol="0">
            <a:spAutoFit/>
          </a:bodyPr>
          <a:lstStyle/>
          <a:p>
            <a:pPr algn="ctr"/>
            <a:r>
              <a:rPr lang="en-US" altLang="zh-CN" sz="4000" b="1" dirty="0">
                <a:solidFill>
                  <a:schemeClr val="bg1"/>
                </a:solidFill>
                <a:cs typeface="+mn-ea"/>
                <a:sym typeface="+mn-lt"/>
              </a:rPr>
              <a:t>5</a:t>
            </a:r>
          </a:p>
        </p:txBody>
      </p:sp>
      <p:sp>
        <p:nvSpPr>
          <p:cNvPr id="6" name="文本框 5"/>
          <p:cNvSpPr txBox="1"/>
          <p:nvPr/>
        </p:nvSpPr>
        <p:spPr>
          <a:xfrm>
            <a:off x="1086272" y="265387"/>
            <a:ext cx="608396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Conclusion</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28</a:t>
            </a:fld>
            <a:endParaRPr kumimoji="1" lang="ja-JP" altLang="en-US"/>
          </a:p>
        </p:txBody>
      </p:sp>
      <p:sp>
        <p:nvSpPr>
          <p:cNvPr id="298" name="矩形 297">
            <a:extLst>
              <a:ext uri="{FF2B5EF4-FFF2-40B4-BE49-F238E27FC236}">
                <a16:creationId xmlns:a16="http://schemas.microsoft.com/office/drawing/2014/main" id="{7AAB6EA0-5A2B-42EC-1A85-727D5592918B}"/>
              </a:ext>
            </a:extLst>
          </p:cNvPr>
          <p:cNvSpPr/>
          <p:nvPr/>
        </p:nvSpPr>
        <p:spPr>
          <a:xfrm>
            <a:off x="442501" y="1308758"/>
            <a:ext cx="11306998" cy="5047592"/>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In conclusion, We propose DNM-M and three neural networks with DNM as the base unit. Also, we showed their performance through extensive experiments.</a:t>
            </a:r>
          </a:p>
          <a:p>
            <a:endParaRPr lang="en-US" altLang="ja-JP" sz="2800" dirty="0">
              <a:latin typeface="Times New Roman" panose="02020603050405020304" pitchFamily="18" charset="0"/>
              <a:cs typeface="Times New Roman" panose="02020603050405020304" pitchFamily="18" charset="0"/>
            </a:endParaRPr>
          </a:p>
          <a:p>
            <a:r>
              <a:rPr lang="en-US" altLang="ja-JP" sz="2800" dirty="0">
                <a:latin typeface="Times New Roman" panose="02020603050405020304" pitchFamily="18" charset="0"/>
                <a:cs typeface="Times New Roman" panose="02020603050405020304" pitchFamily="18" charset="0"/>
              </a:rPr>
              <a:t>Meanwhile, this study opens the door for the following researches: </a:t>
            </a:r>
          </a:p>
          <a:p>
            <a:pPr marL="514350" indent="-514350">
              <a:buAutoNum type="arabicParenR"/>
            </a:pPr>
            <a:r>
              <a:rPr lang="en-US" altLang="ja-JP" sz="2800" dirty="0">
                <a:latin typeface="Times New Roman" panose="02020603050405020304" pitchFamily="18" charset="0"/>
                <a:cs typeface="Times New Roman" panose="02020603050405020304" pitchFamily="18" charset="0"/>
              </a:rPr>
              <a:t>The basic DNM unit can be improved to fit different problems.</a:t>
            </a:r>
          </a:p>
          <a:p>
            <a:pPr marL="514350" indent="-514350">
              <a:buAutoNum type="arabicParenR"/>
            </a:pPr>
            <a:r>
              <a:rPr lang="en-US" altLang="ja-JP" sz="2800" dirty="0">
                <a:latin typeface="Times New Roman" panose="02020603050405020304" pitchFamily="18" charset="0"/>
                <a:cs typeface="Times New Roman" panose="02020603050405020304" pitchFamily="18" charset="0"/>
              </a:rPr>
              <a:t>MDNM, </a:t>
            </a:r>
            <a:r>
              <a:rPr lang="en-US" altLang="ja-JP" sz="2800" dirty="0" err="1">
                <a:latin typeface="Times New Roman" panose="02020603050405020304" pitchFamily="18" charset="0"/>
                <a:cs typeface="Times New Roman" panose="02020603050405020304" pitchFamily="18" charset="0"/>
              </a:rPr>
              <a:t>DResNet</a:t>
            </a:r>
            <a:r>
              <a:rPr lang="en-US" altLang="ja-JP" sz="2800" dirty="0">
                <a:latin typeface="Times New Roman" panose="02020603050405020304" pitchFamily="18" charset="0"/>
                <a:cs typeface="Times New Roman" panose="02020603050405020304" pitchFamily="18" charset="0"/>
              </a:rPr>
              <a:t> and RDNN can be applied to other real-world problems.</a:t>
            </a:r>
          </a:p>
          <a:p>
            <a:pPr marL="514350" indent="-514350">
              <a:buAutoNum type="arabicParenR"/>
            </a:pPr>
            <a:r>
              <a:rPr lang="en-US" altLang="ja-JP" sz="2800" dirty="0">
                <a:latin typeface="Times New Roman" panose="02020603050405020304" pitchFamily="18" charset="0"/>
                <a:cs typeface="Times New Roman" panose="02020603050405020304" pitchFamily="18" charset="0"/>
              </a:rPr>
              <a:t>DNM-M can be used as the basic unit to design more powerful neural networks.</a:t>
            </a:r>
            <a:endParaRPr lang="ja-JP"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31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Neuron system in 3D rendering">
            <a:extLst>
              <a:ext uri="{FF2B5EF4-FFF2-40B4-BE49-F238E27FC236}">
                <a16:creationId xmlns:a16="http://schemas.microsoft.com/office/drawing/2014/main" id="{ACBA0430-180E-1437-5209-A34405F946A7}"/>
              </a:ext>
            </a:extLst>
          </p:cNvPr>
          <p:cNvPicPr>
            <a:picLocks noChangeAspect="1"/>
          </p:cNvPicPr>
          <p:nvPr/>
        </p:nvPicPr>
        <p:blipFill rotWithShape="1">
          <a:blip r:embed="rId3">
            <a:alphaModFix amt="50000"/>
          </a:blip>
          <a:srcRect t="12211" b="4764"/>
          <a:stretch/>
        </p:blipFill>
        <p:spPr>
          <a:xfrm>
            <a:off x="20" y="1"/>
            <a:ext cx="12191980" cy="6857999"/>
          </a:xfrm>
          <a:prstGeom prst="rect">
            <a:avLst/>
          </a:prstGeom>
        </p:spPr>
      </p:pic>
      <p:sp>
        <p:nvSpPr>
          <p:cNvPr id="2" name="标题 1">
            <a:extLst>
              <a:ext uri="{FF2B5EF4-FFF2-40B4-BE49-F238E27FC236}">
                <a16:creationId xmlns:a16="http://schemas.microsoft.com/office/drawing/2014/main" id="{D594F603-3AE7-472A-2673-3BF96C29E55F}"/>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altLang="zh-CN" sz="8000">
                <a:solidFill>
                  <a:srgbClr val="FFFFFF"/>
                </a:solidFill>
              </a:rPr>
              <a:t>Thanks</a:t>
            </a:r>
          </a:p>
        </p:txBody>
      </p:sp>
      <p:sp>
        <p:nvSpPr>
          <p:cNvPr id="2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灯片编号占位符 3">
            <a:extLst>
              <a:ext uri="{FF2B5EF4-FFF2-40B4-BE49-F238E27FC236}">
                <a16:creationId xmlns:a16="http://schemas.microsoft.com/office/drawing/2014/main" id="{12A23EBB-D987-DE58-59A8-F23EE3B0B713}"/>
              </a:ext>
            </a:extLst>
          </p:cNvPr>
          <p:cNvSpPr>
            <a:spLocks noGrp="1"/>
          </p:cNvSpPr>
          <p:nvPr>
            <p:ph type="sldNum" sz="quarter" idx="12"/>
          </p:nvPr>
        </p:nvSpPr>
        <p:spPr>
          <a:xfrm>
            <a:off x="11142023" y="6310313"/>
            <a:ext cx="900545" cy="365125"/>
          </a:xfrm>
        </p:spPr>
        <p:txBody>
          <a:bodyPr vert="horz" lIns="91440" tIns="45720" rIns="91440" bIns="45720" rtlCol="0" anchor="ctr">
            <a:normAutofit/>
          </a:bodyPr>
          <a:lstStyle/>
          <a:p>
            <a:pPr>
              <a:spcAft>
                <a:spcPts val="600"/>
              </a:spcAft>
              <a:defRPr/>
            </a:pPr>
            <a:fld id="{2ECE75A6-E53D-424B-8A6A-3DC63EF7CB46}" type="slidenum">
              <a:rPr kumimoji="0" lang="en-US" altLang="ja-JP" b="0">
                <a:solidFill>
                  <a:srgbClr val="FFFFFF"/>
                </a:solidFill>
                <a:latin typeface="Calibri" panose="020F0502020204030204"/>
              </a:rPr>
              <a:pPr>
                <a:spcAft>
                  <a:spcPts val="600"/>
                </a:spcAft>
                <a:defRPr/>
              </a:pPr>
              <a:t>29</a:t>
            </a:fld>
            <a:endParaRPr kumimoji="0" lang="en-US" altLang="ja-JP" b="0" dirty="0">
              <a:solidFill>
                <a:srgbClr val="FFFFFF"/>
              </a:solidFill>
              <a:latin typeface="Calibri" panose="020F0502020204030204"/>
            </a:endParaRPr>
          </a:p>
        </p:txBody>
      </p:sp>
    </p:spTree>
    <p:extLst>
      <p:ext uri="{BB962C8B-B14F-4D97-AF65-F5344CB8AC3E}">
        <p14:creationId xmlns:p14="http://schemas.microsoft.com/office/powerpoint/2010/main" val="29769039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C036A4B-13C4-FD5F-D7B4-2908C2590AE4}"/>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6" name="文本框 5"/>
          <p:cNvSpPr txBox="1"/>
          <p:nvPr/>
        </p:nvSpPr>
        <p:spPr>
          <a:xfrm>
            <a:off x="1086272" y="265387"/>
            <a:ext cx="226079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Introduction</a:t>
            </a:r>
            <a:endParaRPr lang="zh-CN" altLang="en-US" sz="2800" b="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21" name="矩形 20">
            <a:extLst>
              <a:ext uri="{FF2B5EF4-FFF2-40B4-BE49-F238E27FC236}">
                <a16:creationId xmlns:a16="http://schemas.microsoft.com/office/drawing/2014/main" id="{D07F72E7-8E18-41A1-BCB1-7E4270111C02}"/>
              </a:ext>
            </a:extLst>
          </p:cNvPr>
          <p:cNvSpPr/>
          <p:nvPr/>
        </p:nvSpPr>
        <p:spPr>
          <a:xfrm>
            <a:off x="378242" y="1545021"/>
            <a:ext cx="6686865" cy="5047592"/>
          </a:xfrm>
          <a:prstGeom prst="rect">
            <a:avLst/>
          </a:prstGeom>
        </p:spPr>
        <p:txBody>
          <a:bodyPr wrap="square">
            <a:noAutofit/>
          </a:bodyPr>
          <a:lstStyle/>
          <a:p>
            <a:r>
              <a:rPr lang="en-US" altLang="zh-CN" sz="2800" dirty="0">
                <a:latin typeface="Times New Roman" panose="02020603050405020304" pitchFamily="18" charset="0"/>
                <a:cs typeface="Times New Roman" panose="02020603050405020304" pitchFamily="18" charset="0"/>
              </a:rPr>
              <a:t>D</a:t>
            </a:r>
            <a:r>
              <a:rPr lang="en-US" altLang="ja-JP" sz="2800" dirty="0">
                <a:latin typeface="Times New Roman" panose="02020603050405020304" pitchFamily="18" charset="0"/>
                <a:cs typeface="Times New Roman" panose="02020603050405020304" pitchFamily="18" charset="0"/>
              </a:rPr>
              <a:t>eep Learning has the property of </a:t>
            </a:r>
            <a:r>
              <a:rPr lang="en-US" altLang="ja-JP" sz="2800" b="1" dirty="0">
                <a:latin typeface="Times New Roman" panose="02020603050405020304" pitchFamily="18" charset="0"/>
                <a:cs typeface="Times New Roman" panose="02020603050405020304" pitchFamily="18" charset="0"/>
              </a:rPr>
              <a:t>black box</a:t>
            </a:r>
            <a:r>
              <a:rPr lang="en-US" altLang="ja-JP" sz="2800" dirty="0">
                <a:latin typeface="Times New Roman" panose="02020603050405020304" pitchFamily="18" charset="0"/>
                <a:cs typeface="Times New Roman" panose="02020603050405020304" pitchFamily="18" charset="0"/>
              </a:rPr>
              <a:t>, so studying the interpretability of deep learning is still a challenge. </a:t>
            </a:r>
          </a:p>
          <a:p>
            <a:endParaRPr lang="en-US" altLang="ja-JP" sz="28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a:p>
            <a:r>
              <a:rPr lang="en-US" altLang="ja-JP" sz="2800" dirty="0">
                <a:latin typeface="Times New Roman" panose="02020603050405020304" pitchFamily="18" charset="0"/>
                <a:cs typeface="Times New Roman" panose="02020603050405020304" pitchFamily="18" charset="0"/>
              </a:rPr>
              <a:t>The basic unit for building deep learning models is the </a:t>
            </a:r>
            <a:r>
              <a:rPr lang="en-US" altLang="ja-JP" sz="2800" b="1" dirty="0">
                <a:latin typeface="Times New Roman" panose="02020603050405020304" pitchFamily="18" charset="0"/>
                <a:cs typeface="Times New Roman" panose="02020603050405020304" pitchFamily="18" charset="0"/>
              </a:rPr>
              <a:t>McCulloch-Pitts (MP) </a:t>
            </a:r>
            <a:r>
              <a:rPr lang="en-US" altLang="ja-JP" sz="2800" dirty="0">
                <a:latin typeface="Times New Roman" panose="02020603050405020304" pitchFamily="18" charset="0"/>
                <a:cs typeface="Times New Roman" panose="02020603050405020304" pitchFamily="18" charset="0"/>
              </a:rPr>
              <a:t>neuron. However, MP neurons are too simple and highly different from biological neurons. </a:t>
            </a:r>
          </a:p>
          <a:p>
            <a:endParaRPr lang="en-US" altLang="ja-JP" sz="2800" dirty="0">
              <a:latin typeface="Times New Roman" panose="02020603050405020304" pitchFamily="18" charset="0"/>
              <a:cs typeface="Times New Roman" panose="02020603050405020304" pitchFamily="18" charset="0"/>
            </a:endParaRPr>
          </a:p>
        </p:txBody>
      </p:sp>
      <p:sp>
        <p:nvSpPr>
          <p:cNvPr id="3" name="立方体 2">
            <a:extLst>
              <a:ext uri="{FF2B5EF4-FFF2-40B4-BE49-F238E27FC236}">
                <a16:creationId xmlns:a16="http://schemas.microsoft.com/office/drawing/2014/main" id="{EA50C93B-7224-7FCB-3F1D-A6BF5BE057AD}"/>
              </a:ext>
            </a:extLst>
          </p:cNvPr>
          <p:cNvSpPr/>
          <p:nvPr/>
        </p:nvSpPr>
        <p:spPr>
          <a:xfrm>
            <a:off x="7834062" y="824912"/>
            <a:ext cx="2516459" cy="2366371"/>
          </a:xfrm>
          <a:prstGeom prst="cube">
            <a:avLst/>
          </a:prstGeom>
          <a:solidFill>
            <a:srgbClr val="333F5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Deep</a:t>
            </a:r>
          </a:p>
          <a:p>
            <a:pPr algn="ctr"/>
            <a:r>
              <a:rPr lang="en-US" altLang="zh-CN" dirty="0"/>
              <a:t>Learning</a:t>
            </a:r>
          </a:p>
          <a:p>
            <a:pPr algn="ctr"/>
            <a:r>
              <a:rPr kumimoji="1" lang="en-US" altLang="zh-CN" dirty="0"/>
              <a:t>Model</a:t>
            </a:r>
            <a:endParaRPr kumimoji="1" lang="ja-JP" altLang="en-US" dirty="0"/>
          </a:p>
        </p:txBody>
      </p:sp>
      <p:sp>
        <p:nvSpPr>
          <p:cNvPr id="7" name="文本框 6">
            <a:extLst>
              <a:ext uri="{FF2B5EF4-FFF2-40B4-BE49-F238E27FC236}">
                <a16:creationId xmlns:a16="http://schemas.microsoft.com/office/drawing/2014/main" id="{450908B2-E4B5-6CB1-4C7B-BBD89B4949A5}"/>
              </a:ext>
            </a:extLst>
          </p:cNvPr>
          <p:cNvSpPr txBox="1"/>
          <p:nvPr/>
        </p:nvSpPr>
        <p:spPr>
          <a:xfrm>
            <a:off x="8692181" y="904224"/>
            <a:ext cx="800219" cy="461665"/>
          </a:xfrm>
          <a:prstGeom prst="rect">
            <a:avLst/>
          </a:prstGeom>
          <a:noFill/>
        </p:spPr>
        <p:txBody>
          <a:bodyPr wrap="none" rtlCol="0">
            <a:spAutoFit/>
          </a:bodyPr>
          <a:lstStyle/>
          <a:p>
            <a:r>
              <a:rPr kumimoji="1" lang="zh-CN" altLang="en-US" sz="2400" b="1" i="1" dirty="0">
                <a:solidFill>
                  <a:schemeClr val="bg1"/>
                </a:solidFill>
                <a:latin typeface="Times New Roman" panose="02020603050405020304" pitchFamily="18" charset="0"/>
                <a:cs typeface="Times New Roman" panose="02020603050405020304" pitchFamily="18" charset="0"/>
              </a:rPr>
              <a:t>？？</a:t>
            </a:r>
            <a:endParaRPr kumimoji="1" lang="ja-JP" altLang="en-US" sz="2400" b="1" i="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C596C4D-EA6A-BD06-9FCB-8465F0460ABD}"/>
              </a:ext>
            </a:extLst>
          </p:cNvPr>
          <p:cNvSpPr txBox="1"/>
          <p:nvPr/>
        </p:nvSpPr>
        <p:spPr>
          <a:xfrm>
            <a:off x="8343301" y="3270595"/>
            <a:ext cx="1305165" cy="400110"/>
          </a:xfrm>
          <a:prstGeom prst="rect">
            <a:avLst/>
          </a:prstGeom>
          <a:noFill/>
        </p:spPr>
        <p:txBody>
          <a:bodyPr wrap="none" rtlCol="0">
            <a:spAutoFit/>
          </a:bodyPr>
          <a:lstStyle/>
          <a:p>
            <a:r>
              <a:rPr kumimoji="1" lang="en-US" altLang="zh-CN" sz="2000" b="1" dirty="0">
                <a:latin typeface="+mn-ea"/>
                <a:cs typeface="Times New Roman" panose="02020603050405020304" pitchFamily="18" charset="0"/>
              </a:rPr>
              <a:t>Black Box</a:t>
            </a:r>
            <a:endParaRPr kumimoji="1" lang="ja-JP" altLang="en-US" sz="2000" b="1" dirty="0">
              <a:latin typeface="+mn-ea"/>
              <a:cs typeface="Times New Roman" panose="02020603050405020304" pitchFamily="18" charset="0"/>
            </a:endParaRPr>
          </a:p>
        </p:txBody>
      </p:sp>
      <p:pic>
        <p:nvPicPr>
          <p:cNvPr id="10" name="图形 9">
            <a:extLst>
              <a:ext uri="{FF2B5EF4-FFF2-40B4-BE49-F238E27FC236}">
                <a16:creationId xmlns:a16="http://schemas.microsoft.com/office/drawing/2014/main" id="{276D3402-E6EF-9ADF-F827-03D09C5559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1453" y="3947697"/>
            <a:ext cx="4990635" cy="2525748"/>
          </a:xfrm>
          <a:prstGeom prst="rect">
            <a:avLst/>
          </a:prstGeom>
        </p:spPr>
      </p:pic>
      <p:sp>
        <p:nvSpPr>
          <p:cNvPr id="2" name="灯片编号占位符 1">
            <a:extLst>
              <a:ext uri="{FF2B5EF4-FFF2-40B4-BE49-F238E27FC236}">
                <a16:creationId xmlns:a16="http://schemas.microsoft.com/office/drawing/2014/main" id="{4AB26E61-B4D6-ED2B-464A-B077986D0286}"/>
              </a:ext>
            </a:extLst>
          </p:cNvPr>
          <p:cNvSpPr>
            <a:spLocks noGrp="1"/>
          </p:cNvSpPr>
          <p:nvPr>
            <p:ph type="sldNum" sz="quarter" idx="12"/>
          </p:nvPr>
        </p:nvSpPr>
        <p:spPr/>
        <p:txBody>
          <a:bodyPr/>
          <a:lstStyle/>
          <a:p>
            <a:fld id="{2ECE75A6-E53D-424B-8A6A-3DC63EF7CB46}" type="slidenum">
              <a:rPr kumimoji="1" lang="ja-JP" altLang="en-US" smtClean="0"/>
              <a:t>3</a:t>
            </a:fld>
            <a:endParaRPr kumimoji="1" lang="ja-JP" altLang="en-US" dirty="0"/>
          </a:p>
        </p:txBody>
      </p:sp>
    </p:spTree>
    <p:extLst>
      <p:ext uri="{BB962C8B-B14F-4D97-AF65-F5344CB8AC3E}">
        <p14:creationId xmlns:p14="http://schemas.microsoft.com/office/powerpoint/2010/main" val="3404938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a:p>
            <a:r>
              <a:rPr kumimoji="1" lang="en-US" altLang="zh-CN" sz="2800" b="1" dirty="0">
                <a:latin typeface="Times New Roman" panose="02020603050405020304" pitchFamily="18" charset="0"/>
                <a:cs typeface="Times New Roman" panose="02020603050405020304" pitchFamily="18" charset="0"/>
              </a:rPr>
              <a:t>(Experimental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30</a:t>
            </a:fld>
            <a:endParaRPr kumimoji="1" lang="ja-JP" altLang="en-US"/>
          </a:p>
        </p:txBody>
      </p:sp>
      <p:pic>
        <p:nvPicPr>
          <p:cNvPr id="7" name="图片 6">
            <a:extLst>
              <a:ext uri="{FF2B5EF4-FFF2-40B4-BE49-F238E27FC236}">
                <a16:creationId xmlns:a16="http://schemas.microsoft.com/office/drawing/2014/main" id="{916F847B-B4C5-9507-CBE7-0548D4122444}"/>
              </a:ext>
            </a:extLst>
          </p:cNvPr>
          <p:cNvPicPr>
            <a:picLocks noChangeAspect="1"/>
          </p:cNvPicPr>
          <p:nvPr/>
        </p:nvPicPr>
        <p:blipFill>
          <a:blip r:embed="rId3"/>
          <a:stretch>
            <a:fillRect/>
          </a:stretch>
        </p:blipFill>
        <p:spPr>
          <a:xfrm>
            <a:off x="4894372" y="1652437"/>
            <a:ext cx="4093942" cy="4940176"/>
          </a:xfrm>
          <a:prstGeom prst="rect">
            <a:avLst/>
          </a:prstGeom>
        </p:spPr>
      </p:pic>
      <p:sp>
        <p:nvSpPr>
          <p:cNvPr id="8" name="文本框 7">
            <a:extLst>
              <a:ext uri="{FF2B5EF4-FFF2-40B4-BE49-F238E27FC236}">
                <a16:creationId xmlns:a16="http://schemas.microsoft.com/office/drawing/2014/main" id="{28B5D1FE-4BEC-1CBA-3414-2A198867E3E5}"/>
              </a:ext>
            </a:extLst>
          </p:cNvPr>
          <p:cNvSpPr txBox="1"/>
          <p:nvPr/>
        </p:nvSpPr>
        <p:spPr>
          <a:xfrm>
            <a:off x="645994" y="3244334"/>
            <a:ext cx="3482259" cy="954107"/>
          </a:xfrm>
          <a:prstGeom prst="rect">
            <a:avLst/>
          </a:prstGeom>
          <a:noFill/>
        </p:spPr>
        <p:txBody>
          <a:bodyPr wrap="square">
            <a:spAutoFit/>
          </a:bodyPr>
          <a:lstStyle/>
          <a:p>
            <a:r>
              <a:rPr lang="zh-CN" altLang="en-US" sz="2800" b="1" dirty="0">
                <a:latin typeface="Times New Roman" panose="02020603050405020304" pitchFamily="18" charset="0"/>
                <a:cs typeface="Times New Roman" panose="02020603050405020304" pitchFamily="18" charset="0"/>
              </a:rPr>
              <a:t>Formula of evaluation function</a:t>
            </a:r>
          </a:p>
        </p:txBody>
      </p:sp>
    </p:spTree>
    <p:extLst>
      <p:ext uri="{BB962C8B-B14F-4D97-AF65-F5344CB8AC3E}">
        <p14:creationId xmlns:p14="http://schemas.microsoft.com/office/powerpoint/2010/main" val="126884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a:p>
            <a:r>
              <a:rPr kumimoji="1" lang="en-US" altLang="zh-CN" sz="2800" b="1" dirty="0">
                <a:latin typeface="Times New Roman" panose="02020603050405020304" pitchFamily="18" charset="0"/>
                <a:cs typeface="Times New Roman" panose="02020603050405020304" pitchFamily="18" charset="0"/>
              </a:rPr>
              <a:t>(Experimental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31</a:t>
            </a:fld>
            <a:endParaRPr kumimoji="1" lang="ja-JP" altLang="en-US"/>
          </a:p>
        </p:txBody>
      </p:sp>
      <p:sp>
        <p:nvSpPr>
          <p:cNvPr id="8" name="文本框 7">
            <a:extLst>
              <a:ext uri="{FF2B5EF4-FFF2-40B4-BE49-F238E27FC236}">
                <a16:creationId xmlns:a16="http://schemas.microsoft.com/office/drawing/2014/main" id="{28B5D1FE-4BEC-1CBA-3414-2A198867E3E5}"/>
              </a:ext>
            </a:extLst>
          </p:cNvPr>
          <p:cNvSpPr txBox="1"/>
          <p:nvPr/>
        </p:nvSpPr>
        <p:spPr>
          <a:xfrm>
            <a:off x="645994" y="3244334"/>
            <a:ext cx="3482259" cy="1384995"/>
          </a:xfrm>
          <a:prstGeom prst="rect">
            <a:avLst/>
          </a:prstGeom>
          <a:noFill/>
        </p:spPr>
        <p:txBody>
          <a:bodyPr wrap="square">
            <a:spAutoFit/>
          </a:bodyPr>
          <a:lstStyle/>
          <a:p>
            <a:r>
              <a:rPr lang="en-US" altLang="zh-CN" sz="2800" b="1" dirty="0">
                <a:latin typeface="Times New Roman" panose="02020603050405020304" pitchFamily="18" charset="0"/>
                <a:cs typeface="Times New Roman" panose="02020603050405020304" pitchFamily="18" charset="0"/>
              </a:rPr>
              <a:t>Results of different models on AXJO dataset</a:t>
            </a:r>
            <a:endParaRPr lang="zh-CN" altLang="en-US" sz="2800"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43672F2C-F2C0-B0E3-E295-2F1D9370BC1D}"/>
              </a:ext>
            </a:extLst>
          </p:cNvPr>
          <p:cNvPicPr>
            <a:picLocks noChangeAspect="1"/>
          </p:cNvPicPr>
          <p:nvPr/>
        </p:nvPicPr>
        <p:blipFill>
          <a:blip r:embed="rId3"/>
          <a:stretch>
            <a:fillRect/>
          </a:stretch>
        </p:blipFill>
        <p:spPr>
          <a:xfrm rot="5400000">
            <a:off x="5240575" y="378370"/>
            <a:ext cx="5539830" cy="7146380"/>
          </a:xfrm>
          <a:prstGeom prst="rect">
            <a:avLst/>
          </a:prstGeom>
        </p:spPr>
      </p:pic>
    </p:spTree>
    <p:extLst>
      <p:ext uri="{BB962C8B-B14F-4D97-AF65-F5344CB8AC3E}">
        <p14:creationId xmlns:p14="http://schemas.microsoft.com/office/powerpoint/2010/main" val="3763427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a:p>
            <a:r>
              <a:rPr kumimoji="1" lang="en-US" altLang="zh-CN" sz="2800" b="1" dirty="0">
                <a:latin typeface="Times New Roman" panose="02020603050405020304" pitchFamily="18" charset="0"/>
                <a:cs typeface="Times New Roman" panose="02020603050405020304" pitchFamily="18" charset="0"/>
              </a:rPr>
              <a:t>(Experimental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32</a:t>
            </a:fld>
            <a:endParaRPr kumimoji="1" lang="ja-JP" altLang="en-US"/>
          </a:p>
        </p:txBody>
      </p:sp>
      <p:sp>
        <p:nvSpPr>
          <p:cNvPr id="8" name="文本框 7">
            <a:extLst>
              <a:ext uri="{FF2B5EF4-FFF2-40B4-BE49-F238E27FC236}">
                <a16:creationId xmlns:a16="http://schemas.microsoft.com/office/drawing/2014/main" id="{28B5D1FE-4BEC-1CBA-3414-2A198867E3E5}"/>
              </a:ext>
            </a:extLst>
          </p:cNvPr>
          <p:cNvSpPr txBox="1"/>
          <p:nvPr/>
        </p:nvSpPr>
        <p:spPr>
          <a:xfrm>
            <a:off x="188978" y="2833815"/>
            <a:ext cx="2827354" cy="1384995"/>
          </a:xfrm>
          <a:prstGeom prst="rect">
            <a:avLst/>
          </a:prstGeom>
          <a:noFill/>
        </p:spPr>
        <p:txBody>
          <a:bodyPr wrap="square">
            <a:spAutoFit/>
          </a:bodyPr>
          <a:lstStyle/>
          <a:p>
            <a:r>
              <a:rPr lang="en-US" altLang="zh-CN" sz="2800" b="1" dirty="0">
                <a:latin typeface="Times New Roman" panose="02020603050405020304" pitchFamily="18" charset="0"/>
                <a:cs typeface="Times New Roman" panose="02020603050405020304" pitchFamily="18" charset="0"/>
              </a:rPr>
              <a:t>Results of different models on NFLX dataset</a:t>
            </a:r>
            <a:endParaRPr lang="zh-CN" altLang="en-US" sz="28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F603358-3ACE-D02C-CFA0-719656A9AB38}"/>
              </a:ext>
            </a:extLst>
          </p:cNvPr>
          <p:cNvPicPr>
            <a:picLocks noChangeAspect="1"/>
          </p:cNvPicPr>
          <p:nvPr/>
        </p:nvPicPr>
        <p:blipFill>
          <a:blip r:embed="rId3"/>
          <a:stretch>
            <a:fillRect/>
          </a:stretch>
        </p:blipFill>
        <p:spPr>
          <a:xfrm rot="5400000">
            <a:off x="5238965" y="-772144"/>
            <a:ext cx="5044524" cy="8861547"/>
          </a:xfrm>
          <a:prstGeom prst="rect">
            <a:avLst/>
          </a:prstGeom>
        </p:spPr>
      </p:pic>
    </p:spTree>
    <p:extLst>
      <p:ext uri="{BB962C8B-B14F-4D97-AF65-F5344CB8AC3E}">
        <p14:creationId xmlns:p14="http://schemas.microsoft.com/office/powerpoint/2010/main" val="3862163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188978" y="173054"/>
            <a:ext cx="914033" cy="707886"/>
          </a:xfrm>
          <a:prstGeom prst="rect">
            <a:avLst/>
          </a:prstGeom>
          <a:noFill/>
        </p:spPr>
        <p:txBody>
          <a:bodyPr wrap="none" rtlCol="0">
            <a:spAutoFit/>
          </a:bodyPr>
          <a:lstStyle/>
          <a:p>
            <a:pPr algn="ctr"/>
            <a:r>
              <a:rPr lang="en-US" altLang="zh-CN" sz="4000" b="1" dirty="0">
                <a:solidFill>
                  <a:schemeClr val="bg1"/>
                </a:solidFill>
                <a:cs typeface="+mn-ea"/>
                <a:sym typeface="+mn-lt"/>
              </a:rPr>
              <a:t>4.3</a:t>
            </a:r>
          </a:p>
        </p:txBody>
      </p:sp>
      <p:sp>
        <p:nvSpPr>
          <p:cNvPr id="6" name="文本框 5"/>
          <p:cNvSpPr txBox="1"/>
          <p:nvPr/>
        </p:nvSpPr>
        <p:spPr>
          <a:xfrm>
            <a:off x="1086272" y="265387"/>
            <a:ext cx="6083962"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Recurrent Dendritic Neural Network</a:t>
            </a:r>
          </a:p>
          <a:p>
            <a:r>
              <a:rPr kumimoji="1" lang="en-US" altLang="zh-CN" sz="2800" b="1" dirty="0">
                <a:latin typeface="Times New Roman" panose="02020603050405020304" pitchFamily="18" charset="0"/>
                <a:cs typeface="Times New Roman" panose="02020603050405020304" pitchFamily="18" charset="0"/>
              </a:rPr>
              <a:t>(Experimental Results)</a:t>
            </a:r>
          </a:p>
        </p:txBody>
      </p:sp>
      <p:sp>
        <p:nvSpPr>
          <p:cNvPr id="3" name="灯片编号占位符 2">
            <a:extLst>
              <a:ext uri="{FF2B5EF4-FFF2-40B4-BE49-F238E27FC236}">
                <a16:creationId xmlns:a16="http://schemas.microsoft.com/office/drawing/2014/main" id="{CFBB42DA-9FB7-1AF5-9B2D-4CF942FC1ACC}"/>
              </a:ext>
            </a:extLst>
          </p:cNvPr>
          <p:cNvSpPr>
            <a:spLocks noGrp="1"/>
          </p:cNvSpPr>
          <p:nvPr>
            <p:ph type="sldNum" sz="quarter" idx="12"/>
          </p:nvPr>
        </p:nvSpPr>
        <p:spPr/>
        <p:txBody>
          <a:bodyPr/>
          <a:lstStyle/>
          <a:p>
            <a:fld id="{2ECE75A6-E53D-424B-8A6A-3DC63EF7CB46}" type="slidenum">
              <a:rPr kumimoji="1" lang="ja-JP" altLang="en-US" smtClean="0"/>
              <a:t>33</a:t>
            </a:fld>
            <a:endParaRPr kumimoji="1" lang="ja-JP" altLang="en-US"/>
          </a:p>
        </p:txBody>
      </p:sp>
      <p:sp>
        <p:nvSpPr>
          <p:cNvPr id="8" name="文本框 7">
            <a:extLst>
              <a:ext uri="{FF2B5EF4-FFF2-40B4-BE49-F238E27FC236}">
                <a16:creationId xmlns:a16="http://schemas.microsoft.com/office/drawing/2014/main" id="{28B5D1FE-4BEC-1CBA-3414-2A198867E3E5}"/>
              </a:ext>
            </a:extLst>
          </p:cNvPr>
          <p:cNvSpPr txBox="1"/>
          <p:nvPr/>
        </p:nvSpPr>
        <p:spPr>
          <a:xfrm>
            <a:off x="645994" y="3244334"/>
            <a:ext cx="3308489" cy="1384995"/>
          </a:xfrm>
          <a:prstGeom prst="rect">
            <a:avLst/>
          </a:prstGeom>
          <a:noFill/>
        </p:spPr>
        <p:txBody>
          <a:bodyPr wrap="square">
            <a:spAutoFit/>
          </a:bodyPr>
          <a:lstStyle/>
          <a:p>
            <a:r>
              <a:rPr lang="en-US" altLang="zh-CN" sz="2800" b="1" dirty="0">
                <a:latin typeface="Times New Roman" panose="02020603050405020304" pitchFamily="18" charset="0"/>
                <a:cs typeface="Times New Roman" panose="02020603050405020304" pitchFamily="18" charset="0"/>
              </a:rPr>
              <a:t>Mean performance in 16 Market index datasets</a:t>
            </a:r>
            <a:endParaRPr lang="zh-CN" altLang="en-US" sz="2800" b="1"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34FDF31-F4B9-8234-E1F1-9BB1AD3555FA}"/>
              </a:ext>
            </a:extLst>
          </p:cNvPr>
          <p:cNvPicPr>
            <a:picLocks noChangeAspect="1"/>
          </p:cNvPicPr>
          <p:nvPr/>
        </p:nvPicPr>
        <p:blipFill>
          <a:blip r:embed="rId3"/>
          <a:stretch>
            <a:fillRect/>
          </a:stretch>
        </p:blipFill>
        <p:spPr>
          <a:xfrm>
            <a:off x="4738751" y="1219494"/>
            <a:ext cx="6649995" cy="5249996"/>
          </a:xfrm>
          <a:prstGeom prst="rect">
            <a:avLst/>
          </a:prstGeom>
        </p:spPr>
      </p:pic>
    </p:spTree>
    <p:extLst>
      <p:ext uri="{BB962C8B-B14F-4D97-AF65-F5344CB8AC3E}">
        <p14:creationId xmlns:p14="http://schemas.microsoft.com/office/powerpoint/2010/main" val="886534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F5A3D27-9F5D-6FF4-A01E-390F4B6CA70A}"/>
              </a:ext>
            </a:extLst>
          </p:cNvPr>
          <p:cNvPicPr>
            <a:picLocks noChangeAspect="1"/>
          </p:cNvPicPr>
          <p:nvPr/>
        </p:nvPicPr>
        <p:blipFill>
          <a:blip r:embed="rId2"/>
          <a:stretch>
            <a:fillRect/>
          </a:stretch>
        </p:blipFill>
        <p:spPr>
          <a:xfrm>
            <a:off x="901775" y="0"/>
            <a:ext cx="5194225" cy="6858000"/>
          </a:xfrm>
          <a:prstGeom prst="rect">
            <a:avLst/>
          </a:prstGeom>
        </p:spPr>
      </p:pic>
      <p:pic>
        <p:nvPicPr>
          <p:cNvPr id="8" name="图片 7">
            <a:extLst>
              <a:ext uri="{FF2B5EF4-FFF2-40B4-BE49-F238E27FC236}">
                <a16:creationId xmlns:a16="http://schemas.microsoft.com/office/drawing/2014/main" id="{D88790FF-BADD-340B-5786-4D9B2D93DCDD}"/>
              </a:ext>
            </a:extLst>
          </p:cNvPr>
          <p:cNvPicPr>
            <a:picLocks noChangeAspect="1"/>
          </p:cNvPicPr>
          <p:nvPr/>
        </p:nvPicPr>
        <p:blipFill>
          <a:blip r:embed="rId3"/>
          <a:stretch>
            <a:fillRect/>
          </a:stretch>
        </p:blipFill>
        <p:spPr>
          <a:xfrm>
            <a:off x="6195025" y="0"/>
            <a:ext cx="4942949" cy="4343400"/>
          </a:xfrm>
          <a:prstGeom prst="rect">
            <a:avLst/>
          </a:prstGeom>
        </p:spPr>
      </p:pic>
      <p:sp>
        <p:nvSpPr>
          <p:cNvPr id="9" name="灯片编号占位符 3">
            <a:extLst>
              <a:ext uri="{FF2B5EF4-FFF2-40B4-BE49-F238E27FC236}">
                <a16:creationId xmlns:a16="http://schemas.microsoft.com/office/drawing/2014/main" id="{B8B66ECA-6F6A-2BEB-7020-CB6E6D423CF7}"/>
              </a:ext>
            </a:extLst>
          </p:cNvPr>
          <p:cNvSpPr>
            <a:spLocks noGrp="1"/>
          </p:cNvSpPr>
          <p:nvPr>
            <p:ph type="sldNum" sz="quarter" idx="12"/>
          </p:nvPr>
        </p:nvSpPr>
        <p:spPr>
          <a:xfrm>
            <a:off x="9335347" y="6356350"/>
            <a:ext cx="2743200" cy="365125"/>
          </a:xfrm>
        </p:spPr>
        <p:txBody>
          <a:bodyPr/>
          <a:lstStyle/>
          <a:p>
            <a:fld id="{2ECE75A6-E53D-424B-8A6A-3DC63EF7CB46}" type="slidenum">
              <a:rPr lang="ja-JP" altLang="en-US" smtClean="0"/>
              <a:pPr/>
              <a:t>34</a:t>
            </a:fld>
            <a:endParaRPr lang="ja-JP" altLang="en-US" dirty="0"/>
          </a:p>
        </p:txBody>
      </p:sp>
    </p:spTree>
    <p:extLst>
      <p:ext uri="{BB962C8B-B14F-4D97-AF65-F5344CB8AC3E}">
        <p14:creationId xmlns:p14="http://schemas.microsoft.com/office/powerpoint/2010/main" val="2451224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A700D58-4350-0F8C-0AA9-2C120368B75B}"/>
              </a:ext>
            </a:extLst>
          </p:cNvPr>
          <p:cNvSpPr>
            <a:spLocks noGrp="1"/>
          </p:cNvSpPr>
          <p:nvPr>
            <p:ph type="sldNum" sz="quarter" idx="12"/>
          </p:nvPr>
        </p:nvSpPr>
        <p:spPr/>
        <p:txBody>
          <a:bodyPr/>
          <a:lstStyle/>
          <a:p>
            <a:fld id="{2ECE75A6-E53D-424B-8A6A-3DC63EF7CB46}" type="slidenum">
              <a:rPr lang="ja-JP" altLang="en-US" smtClean="0"/>
              <a:pPr/>
              <a:t>35</a:t>
            </a:fld>
            <a:endParaRPr lang="ja-JP" altLang="en-US" dirty="0"/>
          </a:p>
        </p:txBody>
      </p:sp>
      <p:pic>
        <p:nvPicPr>
          <p:cNvPr id="6" name="图片 5">
            <a:extLst>
              <a:ext uri="{FF2B5EF4-FFF2-40B4-BE49-F238E27FC236}">
                <a16:creationId xmlns:a16="http://schemas.microsoft.com/office/drawing/2014/main" id="{16A86754-1447-4F6C-A2C7-2F71046044B2}"/>
              </a:ext>
            </a:extLst>
          </p:cNvPr>
          <p:cNvPicPr>
            <a:picLocks noChangeAspect="1"/>
          </p:cNvPicPr>
          <p:nvPr/>
        </p:nvPicPr>
        <p:blipFill>
          <a:blip r:embed="rId2"/>
          <a:stretch>
            <a:fillRect/>
          </a:stretch>
        </p:blipFill>
        <p:spPr>
          <a:xfrm>
            <a:off x="226751" y="0"/>
            <a:ext cx="4362337" cy="6858000"/>
          </a:xfrm>
          <a:prstGeom prst="rect">
            <a:avLst/>
          </a:prstGeom>
        </p:spPr>
      </p:pic>
      <p:pic>
        <p:nvPicPr>
          <p:cNvPr id="8" name="图片 7">
            <a:extLst>
              <a:ext uri="{FF2B5EF4-FFF2-40B4-BE49-F238E27FC236}">
                <a16:creationId xmlns:a16="http://schemas.microsoft.com/office/drawing/2014/main" id="{12987207-1B49-DF11-30A8-79480C313861}"/>
              </a:ext>
            </a:extLst>
          </p:cNvPr>
          <p:cNvPicPr>
            <a:picLocks noChangeAspect="1"/>
          </p:cNvPicPr>
          <p:nvPr/>
        </p:nvPicPr>
        <p:blipFill>
          <a:blip r:embed="rId3"/>
          <a:stretch>
            <a:fillRect/>
          </a:stretch>
        </p:blipFill>
        <p:spPr>
          <a:xfrm>
            <a:off x="5854848" y="0"/>
            <a:ext cx="4322783" cy="6858000"/>
          </a:xfrm>
          <a:prstGeom prst="rect">
            <a:avLst/>
          </a:prstGeom>
        </p:spPr>
      </p:pic>
    </p:spTree>
    <p:extLst>
      <p:ext uri="{BB962C8B-B14F-4D97-AF65-F5344CB8AC3E}">
        <p14:creationId xmlns:p14="http://schemas.microsoft.com/office/powerpoint/2010/main" val="895989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531E6CC-7CC5-A855-FDB5-77BB0BF6E0BE}"/>
              </a:ext>
            </a:extLst>
          </p:cNvPr>
          <p:cNvSpPr>
            <a:spLocks noGrp="1"/>
          </p:cNvSpPr>
          <p:nvPr>
            <p:ph type="sldNum" sz="quarter" idx="12"/>
          </p:nvPr>
        </p:nvSpPr>
        <p:spPr/>
        <p:txBody>
          <a:bodyPr/>
          <a:lstStyle/>
          <a:p>
            <a:fld id="{2ECE75A6-E53D-424B-8A6A-3DC63EF7CB46}" type="slidenum">
              <a:rPr lang="ja-JP" altLang="en-US" smtClean="0"/>
              <a:pPr/>
              <a:t>36</a:t>
            </a:fld>
            <a:endParaRPr lang="ja-JP" altLang="en-US" dirty="0"/>
          </a:p>
        </p:txBody>
      </p:sp>
      <p:pic>
        <p:nvPicPr>
          <p:cNvPr id="6" name="图片 5">
            <a:extLst>
              <a:ext uri="{FF2B5EF4-FFF2-40B4-BE49-F238E27FC236}">
                <a16:creationId xmlns:a16="http://schemas.microsoft.com/office/drawing/2014/main" id="{F2ED8FB1-1D71-702A-8049-B208781A79A7}"/>
              </a:ext>
            </a:extLst>
          </p:cNvPr>
          <p:cNvPicPr>
            <a:picLocks noChangeAspect="1"/>
          </p:cNvPicPr>
          <p:nvPr/>
        </p:nvPicPr>
        <p:blipFill>
          <a:blip r:embed="rId2"/>
          <a:stretch>
            <a:fillRect/>
          </a:stretch>
        </p:blipFill>
        <p:spPr>
          <a:xfrm>
            <a:off x="973751" y="0"/>
            <a:ext cx="4300897" cy="6858000"/>
          </a:xfrm>
          <a:prstGeom prst="rect">
            <a:avLst/>
          </a:prstGeom>
        </p:spPr>
      </p:pic>
      <p:pic>
        <p:nvPicPr>
          <p:cNvPr id="8" name="图片 7">
            <a:extLst>
              <a:ext uri="{FF2B5EF4-FFF2-40B4-BE49-F238E27FC236}">
                <a16:creationId xmlns:a16="http://schemas.microsoft.com/office/drawing/2014/main" id="{42BC902B-C2F5-8C56-BA5B-1F97D40654F8}"/>
              </a:ext>
            </a:extLst>
          </p:cNvPr>
          <p:cNvPicPr>
            <a:picLocks noChangeAspect="1"/>
          </p:cNvPicPr>
          <p:nvPr/>
        </p:nvPicPr>
        <p:blipFill>
          <a:blip r:embed="rId3"/>
          <a:stretch>
            <a:fillRect/>
          </a:stretch>
        </p:blipFill>
        <p:spPr>
          <a:xfrm>
            <a:off x="6096000" y="0"/>
            <a:ext cx="4192608" cy="5151876"/>
          </a:xfrm>
          <a:prstGeom prst="rect">
            <a:avLst/>
          </a:prstGeom>
        </p:spPr>
      </p:pic>
    </p:spTree>
    <p:extLst>
      <p:ext uri="{BB962C8B-B14F-4D97-AF65-F5344CB8AC3E}">
        <p14:creationId xmlns:p14="http://schemas.microsoft.com/office/powerpoint/2010/main" val="66222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F31020B-981F-E023-2F6F-388468BFAFE0}"/>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6" name="文本框 5"/>
          <p:cNvSpPr txBox="1"/>
          <p:nvPr/>
        </p:nvSpPr>
        <p:spPr>
          <a:xfrm>
            <a:off x="1086272" y="265387"/>
            <a:ext cx="226079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Introduction</a:t>
            </a:r>
            <a:endParaRPr lang="zh-CN" altLang="en-US" sz="2800" b="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21" name="矩形 20">
            <a:extLst>
              <a:ext uri="{FF2B5EF4-FFF2-40B4-BE49-F238E27FC236}">
                <a16:creationId xmlns:a16="http://schemas.microsoft.com/office/drawing/2014/main" id="{D07F72E7-8E18-41A1-BCB1-7E4270111C02}"/>
              </a:ext>
            </a:extLst>
          </p:cNvPr>
          <p:cNvSpPr/>
          <p:nvPr/>
        </p:nvSpPr>
        <p:spPr>
          <a:xfrm>
            <a:off x="569166" y="4785046"/>
            <a:ext cx="11303012" cy="1809634"/>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How to </a:t>
            </a:r>
            <a:r>
              <a:rPr lang="en-US" altLang="ja-JP" sz="2800" b="1" dirty="0">
                <a:latin typeface="Times New Roman" panose="02020603050405020304" pitchFamily="18" charset="0"/>
                <a:cs typeface="Times New Roman" panose="02020603050405020304" pitchFamily="18" charset="0"/>
              </a:rPr>
              <a:t>improve MP neurons </a:t>
            </a:r>
            <a:r>
              <a:rPr lang="en-US" altLang="ja-JP" sz="2800" dirty="0">
                <a:latin typeface="Times New Roman" panose="02020603050405020304" pitchFamily="18" charset="0"/>
                <a:cs typeface="Times New Roman" panose="02020603050405020304" pitchFamily="18" charset="0"/>
              </a:rPr>
              <a:t>has become a popular research topic. Many researchers have made improvements to MP neurons but have not been widely disseminated.</a:t>
            </a:r>
            <a:endParaRPr lang="ja-JP" altLang="en-US" sz="28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7D0C6200-92A5-3866-74CE-8F3ECE342458}"/>
              </a:ext>
            </a:extLst>
          </p:cNvPr>
          <p:cNvPicPr>
            <a:picLocks noChangeAspect="1"/>
          </p:cNvPicPr>
          <p:nvPr/>
        </p:nvPicPr>
        <p:blipFill>
          <a:blip r:embed="rId3"/>
          <a:stretch>
            <a:fillRect/>
          </a:stretch>
        </p:blipFill>
        <p:spPr>
          <a:xfrm>
            <a:off x="7240609" y="1405289"/>
            <a:ext cx="4367203" cy="2915309"/>
          </a:xfrm>
          <a:prstGeom prst="rect">
            <a:avLst/>
          </a:prstGeom>
        </p:spPr>
      </p:pic>
      <p:sp>
        <p:nvSpPr>
          <p:cNvPr id="2" name="灯片编号占位符 1">
            <a:extLst>
              <a:ext uri="{FF2B5EF4-FFF2-40B4-BE49-F238E27FC236}">
                <a16:creationId xmlns:a16="http://schemas.microsoft.com/office/drawing/2014/main" id="{1540C07F-E7D6-B35F-0887-4CAE208FC458}"/>
              </a:ext>
            </a:extLst>
          </p:cNvPr>
          <p:cNvSpPr>
            <a:spLocks noGrp="1"/>
          </p:cNvSpPr>
          <p:nvPr>
            <p:ph type="sldNum" sz="quarter" idx="12"/>
          </p:nvPr>
        </p:nvSpPr>
        <p:spPr/>
        <p:txBody>
          <a:bodyPr/>
          <a:lstStyle/>
          <a:p>
            <a:fld id="{2ECE75A6-E53D-424B-8A6A-3DC63EF7CB46}" type="slidenum">
              <a:rPr kumimoji="1" lang="ja-JP" altLang="en-US" smtClean="0"/>
              <a:t>4</a:t>
            </a:fld>
            <a:endParaRPr kumimoji="1" lang="ja-JP" altLang="en-US"/>
          </a:p>
        </p:txBody>
      </p:sp>
      <p:pic>
        <p:nvPicPr>
          <p:cNvPr id="8" name="Picture 2" descr="image">
            <a:extLst>
              <a:ext uri="{FF2B5EF4-FFF2-40B4-BE49-F238E27FC236}">
                <a16:creationId xmlns:a16="http://schemas.microsoft.com/office/drawing/2014/main" id="{81757F33-978C-575E-B219-BFA91D98F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069" y="1730194"/>
            <a:ext cx="4023623" cy="22655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a:extLst>
              <a:ext uri="{FF2B5EF4-FFF2-40B4-BE49-F238E27FC236}">
                <a16:creationId xmlns:a16="http://schemas.microsoft.com/office/drawing/2014/main" id="{D0C840E2-4BEE-B011-74FA-D28026F7E0A1}"/>
              </a:ext>
            </a:extLst>
          </p:cNvPr>
          <p:cNvCxnSpPr>
            <a:cxnSpLocks/>
            <a:stCxn id="8" idx="3"/>
            <a:endCxn id="9" idx="1"/>
          </p:cNvCxnSpPr>
          <p:nvPr/>
        </p:nvCxnSpPr>
        <p:spPr>
          <a:xfrm>
            <a:off x="4332692" y="2862944"/>
            <a:ext cx="290791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0D4257EC-2588-66BA-83B6-78FFD3BF9686}"/>
              </a:ext>
            </a:extLst>
          </p:cNvPr>
          <p:cNvSpPr txBox="1"/>
          <p:nvPr/>
        </p:nvSpPr>
        <p:spPr>
          <a:xfrm>
            <a:off x="5148206" y="2343917"/>
            <a:ext cx="1276887" cy="461665"/>
          </a:xfrm>
          <a:prstGeom prst="rect">
            <a:avLst/>
          </a:prstGeom>
          <a:noFill/>
        </p:spPr>
        <p:txBody>
          <a:bodyPr wrap="square">
            <a:spAutoFit/>
          </a:bodyPr>
          <a:lstStyle/>
          <a:p>
            <a:r>
              <a:rPr lang="en-US" altLang="zh-CN" sz="2400" b="1" dirty="0">
                <a:solidFill>
                  <a:schemeClr val="tx1"/>
                </a:solidFill>
                <a:latin typeface="Times New Roman" panose="02020603050405020304" pitchFamily="18" charset="0"/>
                <a:cs typeface="Times New Roman" panose="02020603050405020304" pitchFamily="18" charset="0"/>
              </a:rPr>
              <a:t>improve</a:t>
            </a:r>
            <a:endParaRPr lang="zh-CN" altLang="en-US" sz="2400" dirty="0"/>
          </a:p>
        </p:txBody>
      </p:sp>
    </p:spTree>
    <p:extLst>
      <p:ext uri="{BB962C8B-B14F-4D97-AF65-F5344CB8AC3E}">
        <p14:creationId xmlns:p14="http://schemas.microsoft.com/office/powerpoint/2010/main" val="280311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301ED2C-C206-20E1-9769-DDD24EB3CE52}"/>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6" name="文本框 5"/>
          <p:cNvSpPr txBox="1"/>
          <p:nvPr/>
        </p:nvSpPr>
        <p:spPr>
          <a:xfrm>
            <a:off x="1086272" y="265387"/>
            <a:ext cx="226079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Introduction</a:t>
            </a:r>
            <a:endParaRPr lang="zh-CN" altLang="en-US" sz="2800" b="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2" name="灯片编号占位符 1">
            <a:extLst>
              <a:ext uri="{FF2B5EF4-FFF2-40B4-BE49-F238E27FC236}">
                <a16:creationId xmlns:a16="http://schemas.microsoft.com/office/drawing/2014/main" id="{5FC49D32-4FDD-1532-59F7-08D69E49460E}"/>
              </a:ext>
            </a:extLst>
          </p:cNvPr>
          <p:cNvSpPr>
            <a:spLocks noGrp="1"/>
          </p:cNvSpPr>
          <p:nvPr>
            <p:ph type="sldNum" sz="quarter" idx="12"/>
          </p:nvPr>
        </p:nvSpPr>
        <p:spPr/>
        <p:txBody>
          <a:bodyPr/>
          <a:lstStyle/>
          <a:p>
            <a:fld id="{2ECE75A6-E53D-424B-8A6A-3DC63EF7CB46}" type="slidenum">
              <a:rPr kumimoji="1" lang="ja-JP" altLang="en-US" smtClean="0"/>
              <a:t>5</a:t>
            </a:fld>
            <a:endParaRPr kumimoji="1" lang="ja-JP" altLang="en-US"/>
          </a:p>
        </p:txBody>
      </p:sp>
      <p:pic>
        <p:nvPicPr>
          <p:cNvPr id="12" name="图片 11" descr="形状&#10;&#10;中度可信度描述已自动生成">
            <a:extLst>
              <a:ext uri="{FF2B5EF4-FFF2-40B4-BE49-F238E27FC236}">
                <a16:creationId xmlns:a16="http://schemas.microsoft.com/office/drawing/2014/main" id="{82BB4932-D973-FF42-1DE9-6A16165D72B3}"/>
              </a:ext>
            </a:extLst>
          </p:cNvPr>
          <p:cNvPicPr>
            <a:picLocks noChangeAspect="1"/>
          </p:cNvPicPr>
          <p:nvPr/>
        </p:nvPicPr>
        <p:blipFill rotWithShape="1">
          <a:blip r:embed="rId3">
            <a:extLst>
              <a:ext uri="{28A0092B-C50C-407E-A947-70E740481C1C}">
                <a14:useLocalDpi xmlns:a14="http://schemas.microsoft.com/office/drawing/2010/main" val="0"/>
              </a:ext>
            </a:extLst>
          </a:blip>
          <a:srcRect l="-275" t="-2766" r="53963" b="9499"/>
          <a:stretch/>
        </p:blipFill>
        <p:spPr>
          <a:xfrm>
            <a:off x="270022" y="2748158"/>
            <a:ext cx="4774408" cy="4136606"/>
          </a:xfrm>
          <a:prstGeom prst="rect">
            <a:avLst/>
          </a:prstGeom>
        </p:spPr>
      </p:pic>
      <p:sp>
        <p:nvSpPr>
          <p:cNvPr id="11" name="椭圆 10">
            <a:extLst>
              <a:ext uri="{FF2B5EF4-FFF2-40B4-BE49-F238E27FC236}">
                <a16:creationId xmlns:a16="http://schemas.microsoft.com/office/drawing/2014/main" id="{4C9B3B48-3E24-5EF0-9978-D95495302DBA}"/>
              </a:ext>
            </a:extLst>
          </p:cNvPr>
          <p:cNvSpPr/>
          <p:nvPr/>
        </p:nvSpPr>
        <p:spPr>
          <a:xfrm>
            <a:off x="6275730" y="4883006"/>
            <a:ext cx="2206323" cy="1027416"/>
          </a:xfrm>
          <a:prstGeom prst="ellipse">
            <a:avLst/>
          </a:prstGeom>
          <a:solidFill>
            <a:srgbClr val="414C8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ja-JP" sz="2000" dirty="0">
                <a:latin typeface="Times New Roman" panose="02020603050405020304" pitchFamily="18" charset="0"/>
                <a:cs typeface="Times New Roman" panose="02020603050405020304" pitchFamily="18" charset="0"/>
              </a:rPr>
              <a:t>classification</a:t>
            </a:r>
            <a:endParaRPr lang="zh-CN" altLang="en-US" sz="2000" dirty="0"/>
          </a:p>
        </p:txBody>
      </p:sp>
      <p:sp>
        <p:nvSpPr>
          <p:cNvPr id="13" name="椭圆 12">
            <a:extLst>
              <a:ext uri="{FF2B5EF4-FFF2-40B4-BE49-F238E27FC236}">
                <a16:creationId xmlns:a16="http://schemas.microsoft.com/office/drawing/2014/main" id="{9E9D09EE-4405-27AD-BCCD-86EB047D5846}"/>
              </a:ext>
            </a:extLst>
          </p:cNvPr>
          <p:cNvSpPr/>
          <p:nvPr/>
        </p:nvSpPr>
        <p:spPr>
          <a:xfrm>
            <a:off x="6368519" y="3416944"/>
            <a:ext cx="2044120" cy="1027416"/>
          </a:xfrm>
          <a:prstGeom prst="ellipse">
            <a:avLst/>
          </a:prstGeom>
          <a:solidFill>
            <a:srgbClr val="414C8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ja-JP" sz="2000" dirty="0">
                <a:latin typeface="Times New Roman" panose="02020603050405020304" pitchFamily="18" charset="0"/>
                <a:cs typeface="Times New Roman" panose="02020603050405020304" pitchFamily="18" charset="0"/>
              </a:rPr>
              <a:t>prediction</a:t>
            </a:r>
            <a:endParaRPr lang="zh-CN" altLang="en-US" sz="2400" dirty="0"/>
          </a:p>
        </p:txBody>
      </p:sp>
      <p:sp>
        <p:nvSpPr>
          <p:cNvPr id="14" name="矩形 13">
            <a:extLst>
              <a:ext uri="{FF2B5EF4-FFF2-40B4-BE49-F238E27FC236}">
                <a16:creationId xmlns:a16="http://schemas.microsoft.com/office/drawing/2014/main" id="{A4290E3D-EDBE-39E8-A065-E0BCEB592B09}"/>
              </a:ext>
            </a:extLst>
          </p:cNvPr>
          <p:cNvSpPr/>
          <p:nvPr/>
        </p:nvSpPr>
        <p:spPr>
          <a:xfrm>
            <a:off x="9238934" y="4883006"/>
            <a:ext cx="2743200" cy="699225"/>
          </a:xfrm>
          <a:prstGeom prst="rect">
            <a:avLst/>
          </a:prstGeom>
          <a:solidFill>
            <a:srgbClr val="9CB3D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Diagnosis of breast cancer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C0891713-7CC0-B3B6-1983-3BC489459B1C}"/>
              </a:ext>
            </a:extLst>
          </p:cNvPr>
          <p:cNvSpPr/>
          <p:nvPr/>
        </p:nvSpPr>
        <p:spPr>
          <a:xfrm>
            <a:off x="9317240" y="1327355"/>
            <a:ext cx="2604738" cy="699225"/>
          </a:xfrm>
          <a:prstGeom prst="rect">
            <a:avLst/>
          </a:prstGeom>
          <a:solidFill>
            <a:srgbClr val="9CB3D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wind power forecasting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F2DB7C88-9751-FC00-CD76-3AACB8F6E371}"/>
              </a:ext>
            </a:extLst>
          </p:cNvPr>
          <p:cNvSpPr/>
          <p:nvPr/>
        </p:nvSpPr>
        <p:spPr>
          <a:xfrm>
            <a:off x="9395546" y="2172615"/>
            <a:ext cx="2466277" cy="699225"/>
          </a:xfrm>
          <a:prstGeom prst="rect">
            <a:avLst/>
          </a:prstGeom>
          <a:solidFill>
            <a:srgbClr val="9CB3D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house price forecasting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427682DF-8E83-810C-7FF7-788A5C628EE9}"/>
              </a:ext>
            </a:extLst>
          </p:cNvPr>
          <p:cNvSpPr/>
          <p:nvPr/>
        </p:nvSpPr>
        <p:spPr>
          <a:xfrm>
            <a:off x="9238934" y="3016038"/>
            <a:ext cx="2743200" cy="699225"/>
          </a:xfrm>
          <a:prstGeom prst="rect">
            <a:avLst/>
          </a:prstGeom>
          <a:solidFill>
            <a:srgbClr val="9CB3D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exchange rate forecasting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800C74D-2157-0707-CCA2-FAF97B0E6899}"/>
              </a:ext>
            </a:extLst>
          </p:cNvPr>
          <p:cNvSpPr/>
          <p:nvPr/>
        </p:nvSpPr>
        <p:spPr>
          <a:xfrm>
            <a:off x="10078916" y="3843723"/>
            <a:ext cx="1257934" cy="699225"/>
          </a:xfrm>
          <a:prstGeom prst="rect">
            <a:avLst/>
          </a:prstGeom>
          <a:solidFill>
            <a:srgbClr val="9CB3D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D4EAAAEA-776B-CFB0-A070-3C63A64D961B}"/>
              </a:ext>
            </a:extLst>
          </p:cNvPr>
          <p:cNvSpPr/>
          <p:nvPr/>
        </p:nvSpPr>
        <p:spPr>
          <a:xfrm>
            <a:off x="10076140" y="5746158"/>
            <a:ext cx="1257934" cy="699225"/>
          </a:xfrm>
          <a:prstGeom prst="rect">
            <a:avLst/>
          </a:prstGeom>
          <a:solidFill>
            <a:srgbClr val="9CB3D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364483F2-732F-0570-2E8D-4B5A0F5969A8}"/>
              </a:ext>
            </a:extLst>
          </p:cNvPr>
          <p:cNvCxnSpPr>
            <a:cxnSpLocks/>
            <a:endCxn id="15" idx="1"/>
          </p:cNvCxnSpPr>
          <p:nvPr/>
        </p:nvCxnSpPr>
        <p:spPr>
          <a:xfrm flipV="1">
            <a:off x="8129331" y="1676968"/>
            <a:ext cx="1187909" cy="1758236"/>
          </a:xfrm>
          <a:prstGeom prst="straightConnector1">
            <a:avLst/>
          </a:prstGeom>
          <a:ln w="28575">
            <a:solidFill>
              <a:srgbClr val="232B3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0CD18AC-EAB6-8E4C-8378-0013BD196892}"/>
              </a:ext>
            </a:extLst>
          </p:cNvPr>
          <p:cNvCxnSpPr>
            <a:cxnSpLocks/>
            <a:endCxn id="16" idx="1"/>
          </p:cNvCxnSpPr>
          <p:nvPr/>
        </p:nvCxnSpPr>
        <p:spPr>
          <a:xfrm flipV="1">
            <a:off x="8427331" y="2522228"/>
            <a:ext cx="968215" cy="1023006"/>
          </a:xfrm>
          <a:prstGeom prst="straightConnector1">
            <a:avLst/>
          </a:prstGeom>
          <a:ln w="28575">
            <a:solidFill>
              <a:srgbClr val="232B3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819FF03-0826-8000-F85E-8FC87667FB9D}"/>
              </a:ext>
            </a:extLst>
          </p:cNvPr>
          <p:cNvCxnSpPr>
            <a:cxnSpLocks/>
            <a:endCxn id="17" idx="1"/>
          </p:cNvCxnSpPr>
          <p:nvPr/>
        </p:nvCxnSpPr>
        <p:spPr>
          <a:xfrm flipV="1">
            <a:off x="8529221" y="3365651"/>
            <a:ext cx="709713" cy="478072"/>
          </a:xfrm>
          <a:prstGeom prst="straightConnector1">
            <a:avLst/>
          </a:prstGeom>
          <a:ln w="28575">
            <a:solidFill>
              <a:srgbClr val="232B3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1184222-E7F9-FF66-6C2A-8C30B517DC34}"/>
              </a:ext>
            </a:extLst>
          </p:cNvPr>
          <p:cNvCxnSpPr>
            <a:cxnSpLocks/>
            <a:endCxn id="18" idx="1"/>
          </p:cNvCxnSpPr>
          <p:nvPr/>
        </p:nvCxnSpPr>
        <p:spPr>
          <a:xfrm>
            <a:off x="8497524" y="4125422"/>
            <a:ext cx="1581392" cy="67914"/>
          </a:xfrm>
          <a:prstGeom prst="straightConnector1">
            <a:avLst/>
          </a:prstGeom>
          <a:ln w="28575">
            <a:solidFill>
              <a:srgbClr val="232B3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78A8F52-93D3-2970-9CE0-3D79F5EFD1BF}"/>
              </a:ext>
            </a:extLst>
          </p:cNvPr>
          <p:cNvCxnSpPr>
            <a:cxnSpLocks/>
            <a:endCxn id="14" idx="1"/>
          </p:cNvCxnSpPr>
          <p:nvPr/>
        </p:nvCxnSpPr>
        <p:spPr>
          <a:xfrm flipV="1">
            <a:off x="8512996" y="5232619"/>
            <a:ext cx="725938" cy="19729"/>
          </a:xfrm>
          <a:prstGeom prst="straightConnector1">
            <a:avLst/>
          </a:prstGeom>
          <a:ln w="28575">
            <a:solidFill>
              <a:srgbClr val="232B3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1690271-2B68-54C7-5601-62EC0A515249}"/>
              </a:ext>
            </a:extLst>
          </p:cNvPr>
          <p:cNvCxnSpPr>
            <a:cxnSpLocks/>
            <a:endCxn id="19" idx="1"/>
          </p:cNvCxnSpPr>
          <p:nvPr/>
        </p:nvCxnSpPr>
        <p:spPr>
          <a:xfrm>
            <a:off x="8482053" y="5601960"/>
            <a:ext cx="1594087" cy="493811"/>
          </a:xfrm>
          <a:prstGeom prst="straightConnector1">
            <a:avLst/>
          </a:prstGeom>
          <a:ln w="28575">
            <a:solidFill>
              <a:srgbClr val="232B3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029F59A-0B1C-3A2D-E3BA-AE84DC609376}"/>
              </a:ext>
            </a:extLst>
          </p:cNvPr>
          <p:cNvCxnSpPr>
            <a:cxnSpLocks/>
          </p:cNvCxnSpPr>
          <p:nvPr/>
        </p:nvCxnSpPr>
        <p:spPr>
          <a:xfrm flipV="1">
            <a:off x="4849402" y="3946575"/>
            <a:ext cx="1519117" cy="869886"/>
          </a:xfrm>
          <a:prstGeom prst="straightConnector1">
            <a:avLst/>
          </a:prstGeom>
          <a:ln w="28575">
            <a:solidFill>
              <a:srgbClr val="232B3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E15BE0C-49A7-CB25-9E68-DCEEB7962EFA}"/>
              </a:ext>
            </a:extLst>
          </p:cNvPr>
          <p:cNvCxnSpPr>
            <a:cxnSpLocks/>
            <a:endCxn id="11" idx="2"/>
          </p:cNvCxnSpPr>
          <p:nvPr/>
        </p:nvCxnSpPr>
        <p:spPr>
          <a:xfrm>
            <a:off x="4881345" y="5371604"/>
            <a:ext cx="1394385" cy="25110"/>
          </a:xfrm>
          <a:prstGeom prst="straightConnector1">
            <a:avLst/>
          </a:prstGeom>
          <a:ln w="28575">
            <a:solidFill>
              <a:srgbClr val="232B36"/>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1B016CC2-C8C0-2CDD-710B-B2B511CE5CAD}"/>
              </a:ext>
            </a:extLst>
          </p:cNvPr>
          <p:cNvSpPr txBox="1"/>
          <p:nvPr/>
        </p:nvSpPr>
        <p:spPr>
          <a:xfrm>
            <a:off x="5144787" y="4890677"/>
            <a:ext cx="1030586" cy="461665"/>
          </a:xfrm>
          <a:prstGeom prst="rect">
            <a:avLst/>
          </a:prstGeom>
          <a:noFill/>
        </p:spPr>
        <p:txBody>
          <a:bodyPr wrap="square">
            <a:spAutoFit/>
          </a:bodyPr>
          <a:lstStyle/>
          <a:p>
            <a:r>
              <a:rPr lang="en-US" altLang="zh-CN" sz="2400" b="1" dirty="0">
                <a:solidFill>
                  <a:schemeClr val="tx1"/>
                </a:solidFill>
                <a:latin typeface="Times New Roman" panose="02020603050405020304" pitchFamily="18" charset="0"/>
                <a:cs typeface="Times New Roman" panose="02020603050405020304" pitchFamily="18" charset="0"/>
              </a:rPr>
              <a:t>Solve</a:t>
            </a:r>
            <a:endParaRPr lang="zh-CN" altLang="en-US" sz="2400" dirty="0"/>
          </a:p>
        </p:txBody>
      </p:sp>
      <p:sp>
        <p:nvSpPr>
          <p:cNvPr id="8" name="文本框 7">
            <a:extLst>
              <a:ext uri="{FF2B5EF4-FFF2-40B4-BE49-F238E27FC236}">
                <a16:creationId xmlns:a16="http://schemas.microsoft.com/office/drawing/2014/main" id="{2B7267CB-1312-54B8-5EDB-0237DCA34347}"/>
              </a:ext>
            </a:extLst>
          </p:cNvPr>
          <p:cNvSpPr txBox="1"/>
          <p:nvPr/>
        </p:nvSpPr>
        <p:spPr>
          <a:xfrm>
            <a:off x="427499" y="1277205"/>
            <a:ext cx="7129131" cy="1384995"/>
          </a:xfrm>
          <a:prstGeom prst="rect">
            <a:avLst/>
          </a:prstGeom>
          <a:noFill/>
        </p:spPr>
        <p:txBody>
          <a:bodyPr wrap="square">
            <a:spAutoFit/>
          </a:bodyPr>
          <a:lstStyle/>
          <a:p>
            <a:pPr>
              <a:defRPr/>
            </a:pPr>
            <a:r>
              <a:rPr lang="en-US" altLang="ja-JP" sz="2800" dirty="0">
                <a:latin typeface="Times New Roman" panose="02020603050405020304" pitchFamily="18" charset="0"/>
                <a:cs typeface="Times New Roman" panose="02020603050405020304" pitchFamily="18" charset="0"/>
              </a:rPr>
              <a:t>Recently, </a:t>
            </a:r>
            <a:r>
              <a:rPr lang="en-US" altLang="ja-JP" sz="2800" b="1" dirty="0">
                <a:latin typeface="Times New Roman" panose="02020603050405020304" pitchFamily="18" charset="0"/>
                <a:cs typeface="Times New Roman" panose="02020603050405020304" pitchFamily="18" charset="0"/>
              </a:rPr>
              <a:t>Dendritic Neuron Model (DNM) </a:t>
            </a:r>
            <a:r>
              <a:rPr lang="en-US" altLang="ja-JP" sz="2800" dirty="0">
                <a:latin typeface="Times New Roman" panose="02020603050405020304" pitchFamily="18" charset="0"/>
                <a:cs typeface="Times New Roman" panose="02020603050405020304" pitchFamily="18" charset="0"/>
              </a:rPr>
              <a:t>has been widely studied. In many practical problems, DNM can achieve good results.</a:t>
            </a:r>
          </a:p>
        </p:txBody>
      </p:sp>
    </p:spTree>
    <p:extLst>
      <p:ext uri="{BB962C8B-B14F-4D97-AF65-F5344CB8AC3E}">
        <p14:creationId xmlns:p14="http://schemas.microsoft.com/office/powerpoint/2010/main" val="108995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09931C8-5970-C69B-A945-61437A1C3BFA}"/>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6" name="文本框 5"/>
          <p:cNvSpPr txBox="1"/>
          <p:nvPr/>
        </p:nvSpPr>
        <p:spPr>
          <a:xfrm>
            <a:off x="1086272" y="265387"/>
            <a:ext cx="226079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Introduction</a:t>
            </a:r>
            <a:endParaRPr lang="zh-CN" altLang="en-US" sz="2800" b="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21" name="矩形 20">
            <a:extLst>
              <a:ext uri="{FF2B5EF4-FFF2-40B4-BE49-F238E27FC236}">
                <a16:creationId xmlns:a16="http://schemas.microsoft.com/office/drawing/2014/main" id="{D07F72E7-8E18-41A1-BCB1-7E4270111C02}"/>
              </a:ext>
            </a:extLst>
          </p:cNvPr>
          <p:cNvSpPr/>
          <p:nvPr/>
        </p:nvSpPr>
        <p:spPr>
          <a:xfrm>
            <a:off x="378244" y="1545021"/>
            <a:ext cx="6770701" cy="5047592"/>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However, DNM still has some issues, such as:</a:t>
            </a:r>
          </a:p>
          <a:p>
            <a:endParaRPr lang="en-US" altLang="ja-JP" sz="2800" dirty="0">
              <a:latin typeface="Times New Roman" panose="02020603050405020304" pitchFamily="18" charset="0"/>
              <a:cs typeface="Times New Roman" panose="02020603050405020304" pitchFamily="18" charset="0"/>
            </a:endParaRPr>
          </a:p>
          <a:p>
            <a:pPr marL="514350" indent="-514350">
              <a:buAutoNum type="arabicPeriod"/>
            </a:pPr>
            <a:r>
              <a:rPr lang="en-US" altLang="ja-JP" sz="2800" dirty="0">
                <a:latin typeface="Times New Roman" panose="02020603050405020304" pitchFamily="18" charset="0"/>
                <a:cs typeface="Times New Roman" panose="02020603050405020304" pitchFamily="18" charset="0"/>
              </a:rPr>
              <a:t>In most cases, DNM need to be trained using evolutionary algorithms (EA) to achieve the best results. </a:t>
            </a:r>
            <a:r>
              <a:rPr lang="en-US" altLang="ja-JP" sz="2800" b="1" dirty="0">
                <a:latin typeface="Times New Roman" panose="02020603050405020304" pitchFamily="18" charset="0"/>
                <a:cs typeface="Times New Roman" panose="02020603050405020304" pitchFamily="18" charset="0"/>
              </a:rPr>
              <a:t>EA limits the increase of DNM parameters.</a:t>
            </a:r>
          </a:p>
          <a:p>
            <a:pPr marL="514350" indent="-514350">
              <a:buAutoNum type="arabicPeriod"/>
            </a:pPr>
            <a:r>
              <a:rPr lang="en-US" altLang="ja-JP" sz="2800" dirty="0">
                <a:latin typeface="Times New Roman" panose="02020603050405020304" pitchFamily="18" charset="0"/>
                <a:cs typeface="Times New Roman" panose="02020603050405020304" pitchFamily="18" charset="0"/>
              </a:rPr>
              <a:t>The computational power of a single DNM is limited and it is currently </a:t>
            </a:r>
            <a:r>
              <a:rPr lang="en-US" altLang="ja-JP" sz="2800" b="1" dirty="0">
                <a:latin typeface="Times New Roman" panose="02020603050405020304" pitchFamily="18" charset="0"/>
                <a:cs typeface="Times New Roman" panose="02020603050405020304" pitchFamily="18" charset="0"/>
              </a:rPr>
              <a:t>impossible to form complex network </a:t>
            </a:r>
            <a:r>
              <a:rPr lang="en-US" altLang="ja-JP" sz="2800" dirty="0">
                <a:latin typeface="Times New Roman" panose="02020603050405020304" pitchFamily="18" charset="0"/>
                <a:cs typeface="Times New Roman" panose="02020603050405020304" pitchFamily="18" charset="0"/>
              </a:rPr>
              <a:t>with multiple DNMs.</a:t>
            </a:r>
            <a:endParaRPr lang="ja-JP" altLang="en-US" sz="28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44F7288-90FE-C35D-4F6D-12F4ECDED4AF}"/>
              </a:ext>
            </a:extLst>
          </p:cNvPr>
          <p:cNvSpPr>
            <a:spLocks noGrp="1"/>
          </p:cNvSpPr>
          <p:nvPr>
            <p:ph type="sldNum" sz="quarter" idx="12"/>
          </p:nvPr>
        </p:nvSpPr>
        <p:spPr/>
        <p:txBody>
          <a:bodyPr/>
          <a:lstStyle/>
          <a:p>
            <a:fld id="{2ECE75A6-E53D-424B-8A6A-3DC63EF7CB46}" type="slidenum">
              <a:rPr kumimoji="1" lang="ja-JP" altLang="en-US" smtClean="0"/>
              <a:t>6</a:t>
            </a:fld>
            <a:endParaRPr kumimoji="1" lang="ja-JP" altLang="en-US"/>
          </a:p>
        </p:txBody>
      </p:sp>
      <p:pic>
        <p:nvPicPr>
          <p:cNvPr id="3" name="图片 2" descr="形状&#10;&#10;中度可信度描述已自动生成">
            <a:extLst>
              <a:ext uri="{FF2B5EF4-FFF2-40B4-BE49-F238E27FC236}">
                <a16:creationId xmlns:a16="http://schemas.microsoft.com/office/drawing/2014/main" id="{3CB94CEA-BC02-8655-ADA9-6169D0727507}"/>
              </a:ext>
            </a:extLst>
          </p:cNvPr>
          <p:cNvPicPr>
            <a:picLocks noChangeAspect="1"/>
          </p:cNvPicPr>
          <p:nvPr/>
        </p:nvPicPr>
        <p:blipFill rotWithShape="1">
          <a:blip r:embed="rId3">
            <a:extLst>
              <a:ext uri="{28A0092B-C50C-407E-A947-70E740481C1C}">
                <a14:useLocalDpi xmlns:a14="http://schemas.microsoft.com/office/drawing/2010/main" val="0"/>
              </a:ext>
            </a:extLst>
          </a:blip>
          <a:srcRect l="50412" t="12028" r="697" b="12028"/>
          <a:stretch/>
        </p:blipFill>
        <p:spPr>
          <a:xfrm>
            <a:off x="6898087" y="2050027"/>
            <a:ext cx="5266724" cy="3519500"/>
          </a:xfrm>
          <a:prstGeom prst="rect">
            <a:avLst/>
          </a:prstGeom>
        </p:spPr>
      </p:pic>
    </p:spTree>
    <p:extLst>
      <p:ext uri="{BB962C8B-B14F-4D97-AF65-F5344CB8AC3E}">
        <p14:creationId xmlns:p14="http://schemas.microsoft.com/office/powerpoint/2010/main" val="2893876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612B9A1-F53D-62F3-9114-2742D0C7F3FA}"/>
              </a:ext>
            </a:extLst>
          </p:cNvPr>
          <p:cNvSpPr/>
          <p:nvPr/>
        </p:nvSpPr>
        <p:spPr>
          <a:xfrm>
            <a:off x="4335931" y="1257114"/>
            <a:ext cx="3520137" cy="860856"/>
          </a:xfrm>
          <a:prstGeom prst="rect">
            <a:avLst/>
          </a:prstGeom>
          <a:solidFill>
            <a:srgbClr val="ECEDEB"/>
          </a:soli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altLang="ja-JP" sz="2800" dirty="0">
                <a:solidFill>
                  <a:schemeClr val="tx1">
                    <a:lumMod val="95000"/>
                    <a:lumOff val="5000"/>
                  </a:schemeClr>
                </a:solidFill>
                <a:latin typeface="Times New Roman" panose="02020603050405020304" pitchFamily="18" charset="0"/>
                <a:cs typeface="Times New Roman" panose="02020603050405020304" pitchFamily="18" charset="0"/>
              </a:rPr>
              <a:t>Contribution</a:t>
            </a:r>
            <a:endParaRPr lang="zh-CN" altLang="en-US" sz="2800" dirty="0">
              <a:solidFill>
                <a:schemeClr val="tx1">
                  <a:lumMod val="95000"/>
                  <a:lumOff val="5000"/>
                </a:schemeClr>
              </a:solidFill>
            </a:endParaRPr>
          </a:p>
        </p:txBody>
      </p:sp>
      <p:sp>
        <p:nvSpPr>
          <p:cNvPr id="3" name="矩形 2">
            <a:extLst>
              <a:ext uri="{FF2B5EF4-FFF2-40B4-BE49-F238E27FC236}">
                <a16:creationId xmlns:a16="http://schemas.microsoft.com/office/drawing/2014/main" id="{3EB74518-116D-E307-3ADF-AB93A31BF6DA}"/>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1</a:t>
            </a:r>
            <a:endParaRPr lang="zh-CN" altLang="en-US" sz="4000" b="1" dirty="0">
              <a:solidFill>
                <a:schemeClr val="bg1"/>
              </a:solidFill>
              <a:cs typeface="+mn-ea"/>
              <a:sym typeface="+mn-lt"/>
            </a:endParaRPr>
          </a:p>
        </p:txBody>
      </p:sp>
      <p:sp>
        <p:nvSpPr>
          <p:cNvPr id="6" name="文本框 5"/>
          <p:cNvSpPr txBox="1"/>
          <p:nvPr/>
        </p:nvSpPr>
        <p:spPr>
          <a:xfrm>
            <a:off x="1086272" y="265387"/>
            <a:ext cx="226079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Introduction</a:t>
            </a:r>
            <a:endParaRPr lang="zh-CN" altLang="en-US" sz="2800" b="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21" name="矩形 20">
            <a:extLst>
              <a:ext uri="{FF2B5EF4-FFF2-40B4-BE49-F238E27FC236}">
                <a16:creationId xmlns:a16="http://schemas.microsoft.com/office/drawing/2014/main" id="{D07F72E7-8E18-41A1-BCB1-7E4270111C02}"/>
              </a:ext>
            </a:extLst>
          </p:cNvPr>
          <p:cNvSpPr/>
          <p:nvPr/>
        </p:nvSpPr>
        <p:spPr>
          <a:xfrm>
            <a:off x="804984" y="2368062"/>
            <a:ext cx="10958559" cy="3988287"/>
          </a:xfrm>
          <a:prstGeom prst="rect">
            <a:avLst/>
          </a:prstGeom>
        </p:spPr>
        <p:txBody>
          <a:bodyPr wrap="square">
            <a:noAutofit/>
          </a:bodyPr>
          <a:lstStyle/>
          <a:p>
            <a:pPr marL="514350" indent="-514350">
              <a:spcAft>
                <a:spcPts val="1800"/>
              </a:spcAft>
              <a:buAutoNum type="arabicPeriod"/>
            </a:pPr>
            <a:r>
              <a:rPr lang="en-US" altLang="ja-JP" sz="2800" dirty="0">
                <a:latin typeface="Times New Roman" panose="02020603050405020304" pitchFamily="18" charset="0"/>
                <a:cs typeface="Times New Roman" panose="02020603050405020304" pitchFamily="18" charset="0"/>
              </a:rPr>
              <a:t>We propose to improve DNM by adding Mask mechanism to the dendritic layer, named </a:t>
            </a:r>
            <a:r>
              <a:rPr lang="en-US" altLang="ja-JP" sz="2800" b="1" dirty="0">
                <a:latin typeface="Times New Roman" panose="02020603050405020304" pitchFamily="18" charset="0"/>
                <a:cs typeface="Times New Roman" panose="02020603050405020304" pitchFamily="18" charset="0"/>
              </a:rPr>
              <a:t>DNM-M</a:t>
            </a:r>
            <a:r>
              <a:rPr lang="en-US" altLang="ja-JP" sz="2800" dirty="0">
                <a:latin typeface="Times New Roman" panose="02020603050405020304" pitchFamily="18" charset="0"/>
                <a:cs typeface="Times New Roman" panose="02020603050405020304" pitchFamily="18" charset="0"/>
              </a:rPr>
              <a:t>.</a:t>
            </a:r>
          </a:p>
          <a:p>
            <a:pPr marL="514350" indent="-514350">
              <a:spcAft>
                <a:spcPts val="1800"/>
              </a:spcAft>
              <a:buAutoNum type="arabicPeriod"/>
            </a:pPr>
            <a:r>
              <a:rPr lang="en-US" altLang="ja-JP" sz="2800" dirty="0">
                <a:latin typeface="Times New Roman" panose="02020603050405020304" pitchFamily="18" charset="0"/>
                <a:cs typeface="Times New Roman" panose="02020603050405020304" pitchFamily="18" charset="0"/>
              </a:rPr>
              <a:t>Use DNM-M to form </a:t>
            </a:r>
            <a:r>
              <a:rPr lang="en-US" altLang="ja-JP" sz="2800" b="1" dirty="0">
                <a:latin typeface="Times New Roman" panose="02020603050405020304" pitchFamily="18" charset="0"/>
                <a:cs typeface="Times New Roman" panose="02020603050405020304" pitchFamily="18" charset="0"/>
              </a:rPr>
              <a:t>multilayer dendritic neural network(MDNM).</a:t>
            </a:r>
          </a:p>
          <a:p>
            <a:pPr marL="514350" indent="-514350">
              <a:spcAft>
                <a:spcPts val="1800"/>
              </a:spcAft>
              <a:buFontTx/>
              <a:buAutoNum type="arabicPeriod"/>
            </a:pPr>
            <a:r>
              <a:rPr lang="en-US" altLang="ja-JP" sz="2800" dirty="0">
                <a:latin typeface="Times New Roman" panose="02020603050405020304" pitchFamily="18" charset="0"/>
                <a:cs typeface="Times New Roman" panose="02020603050405020304" pitchFamily="18" charset="0"/>
              </a:rPr>
              <a:t>Use DNM as a classifier of </a:t>
            </a:r>
            <a:r>
              <a:rPr lang="en-US" altLang="ja-JP" sz="2800" dirty="0" err="1">
                <a:latin typeface="Times New Roman" panose="02020603050405020304" pitchFamily="18" charset="0"/>
                <a:cs typeface="Times New Roman" panose="02020603050405020304" pitchFamily="18" charset="0"/>
              </a:rPr>
              <a:t>ResNet</a:t>
            </a:r>
            <a:r>
              <a:rPr lang="en-US" altLang="ja-JP" sz="2800" dirty="0">
                <a:latin typeface="Times New Roman" panose="02020603050405020304" pitchFamily="18" charset="0"/>
                <a:cs typeface="Times New Roman" panose="02020603050405020304" pitchFamily="18" charset="0"/>
              </a:rPr>
              <a:t> to better solve the detection problem of COVID-19.</a:t>
            </a:r>
          </a:p>
          <a:p>
            <a:pPr marL="514350" indent="-514350">
              <a:spcAft>
                <a:spcPts val="1800"/>
              </a:spcAft>
              <a:buFontTx/>
              <a:buAutoNum type="arabicPeriod"/>
            </a:pPr>
            <a:r>
              <a:rPr lang="en-US" altLang="ja-JP" sz="2800" dirty="0">
                <a:latin typeface="Times New Roman" panose="02020603050405020304" pitchFamily="18" charset="0"/>
                <a:cs typeface="Times New Roman" panose="02020603050405020304" pitchFamily="18" charset="0"/>
              </a:rPr>
              <a:t>Use DNM-M as the base unit to compose </a:t>
            </a:r>
            <a:r>
              <a:rPr lang="en-US" altLang="ja-JP" sz="2800" b="1" dirty="0">
                <a:latin typeface="Times New Roman" panose="02020603050405020304" pitchFamily="18" charset="0"/>
                <a:cs typeface="Times New Roman" panose="02020603050405020304" pitchFamily="18" charset="0"/>
              </a:rPr>
              <a:t>Recurrent Dendritic Neural Network (RDNN), </a:t>
            </a:r>
            <a:r>
              <a:rPr lang="en-US" altLang="ja-JP" sz="2800" dirty="0">
                <a:latin typeface="Times New Roman" panose="02020603050405020304" pitchFamily="18" charset="0"/>
                <a:cs typeface="Times New Roman" panose="02020603050405020304" pitchFamily="18" charset="0"/>
              </a:rPr>
              <a:t>which can have stronger prediction ability.</a:t>
            </a:r>
          </a:p>
        </p:txBody>
      </p:sp>
      <p:sp>
        <p:nvSpPr>
          <p:cNvPr id="2" name="灯片编号占位符 1">
            <a:extLst>
              <a:ext uri="{FF2B5EF4-FFF2-40B4-BE49-F238E27FC236}">
                <a16:creationId xmlns:a16="http://schemas.microsoft.com/office/drawing/2014/main" id="{A8019774-95B3-F8F6-37D9-CC9E6C2941FF}"/>
              </a:ext>
            </a:extLst>
          </p:cNvPr>
          <p:cNvSpPr>
            <a:spLocks noGrp="1"/>
          </p:cNvSpPr>
          <p:nvPr>
            <p:ph type="sldNum" sz="quarter" idx="12"/>
          </p:nvPr>
        </p:nvSpPr>
        <p:spPr/>
        <p:txBody>
          <a:bodyPr/>
          <a:lstStyle/>
          <a:p>
            <a:fld id="{2ECE75A6-E53D-424B-8A6A-3DC63EF7CB46}" type="slidenum">
              <a:rPr kumimoji="1" lang="ja-JP" altLang="en-US" smtClean="0"/>
              <a:t>7</a:t>
            </a:fld>
            <a:endParaRPr kumimoji="1" lang="ja-JP" altLang="en-US"/>
          </a:p>
        </p:txBody>
      </p:sp>
    </p:spTree>
    <p:extLst>
      <p:ext uri="{BB962C8B-B14F-4D97-AF65-F5344CB8AC3E}">
        <p14:creationId xmlns:p14="http://schemas.microsoft.com/office/powerpoint/2010/main" val="86541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F003E82-3914-E1BE-B417-557F81BE4896}"/>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6" name="文本框 5"/>
          <p:cNvSpPr txBox="1"/>
          <p:nvPr/>
        </p:nvSpPr>
        <p:spPr>
          <a:xfrm>
            <a:off x="1086272" y="265387"/>
            <a:ext cx="301737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Related Works</a:t>
            </a:r>
          </a:p>
        </p:txBody>
      </p:sp>
      <p:sp>
        <p:nvSpPr>
          <p:cNvPr id="21" name="矩形 20">
            <a:extLst>
              <a:ext uri="{FF2B5EF4-FFF2-40B4-BE49-F238E27FC236}">
                <a16:creationId xmlns:a16="http://schemas.microsoft.com/office/drawing/2014/main" id="{D07F72E7-8E18-41A1-BCB1-7E4270111C02}"/>
              </a:ext>
            </a:extLst>
          </p:cNvPr>
          <p:cNvSpPr/>
          <p:nvPr/>
        </p:nvSpPr>
        <p:spPr>
          <a:xfrm>
            <a:off x="378241" y="1545021"/>
            <a:ext cx="11576071" cy="962747"/>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We list some related studies on improving the structure of DNM.</a:t>
            </a:r>
            <a:endParaRPr lang="ja-JP" altLang="en-US" sz="28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0AAA04-FDFD-10F7-2E12-A0A2CC8FCD2F}"/>
              </a:ext>
            </a:extLst>
          </p:cNvPr>
          <p:cNvSpPr>
            <a:spLocks noGrp="1"/>
          </p:cNvSpPr>
          <p:nvPr>
            <p:ph type="sldNum" sz="quarter" idx="12"/>
          </p:nvPr>
        </p:nvSpPr>
        <p:spPr/>
        <p:txBody>
          <a:bodyPr/>
          <a:lstStyle/>
          <a:p>
            <a:fld id="{2ECE75A6-E53D-424B-8A6A-3DC63EF7CB46}" type="slidenum">
              <a:rPr kumimoji="1" lang="ja-JP" altLang="en-US" smtClean="0"/>
              <a:t>8</a:t>
            </a:fld>
            <a:endParaRPr kumimoji="1" lang="ja-JP" altLang="en-US"/>
          </a:p>
        </p:txBody>
      </p:sp>
      <p:pic>
        <p:nvPicPr>
          <p:cNvPr id="7" name="图片 6">
            <a:extLst>
              <a:ext uri="{FF2B5EF4-FFF2-40B4-BE49-F238E27FC236}">
                <a16:creationId xmlns:a16="http://schemas.microsoft.com/office/drawing/2014/main" id="{D1AE4353-4E41-0C43-CDB8-9D4F6C053952}"/>
              </a:ext>
            </a:extLst>
          </p:cNvPr>
          <p:cNvPicPr>
            <a:picLocks noChangeAspect="1"/>
          </p:cNvPicPr>
          <p:nvPr/>
        </p:nvPicPr>
        <p:blipFill>
          <a:blip r:embed="rId3"/>
          <a:stretch>
            <a:fillRect/>
          </a:stretch>
        </p:blipFill>
        <p:spPr>
          <a:xfrm>
            <a:off x="5821704" y="2887693"/>
            <a:ext cx="6370296" cy="2925079"/>
          </a:xfrm>
          <a:prstGeom prst="rect">
            <a:avLst/>
          </a:prstGeom>
        </p:spPr>
      </p:pic>
      <p:sp>
        <p:nvSpPr>
          <p:cNvPr id="8" name="文本框 7">
            <a:extLst>
              <a:ext uri="{FF2B5EF4-FFF2-40B4-BE49-F238E27FC236}">
                <a16:creationId xmlns:a16="http://schemas.microsoft.com/office/drawing/2014/main" id="{8311EE0C-FA57-CF9D-07EB-9CA5C4359291}"/>
              </a:ext>
            </a:extLst>
          </p:cNvPr>
          <p:cNvSpPr txBox="1"/>
          <p:nvPr/>
        </p:nvSpPr>
        <p:spPr>
          <a:xfrm>
            <a:off x="378241" y="2386032"/>
            <a:ext cx="5443463" cy="3970318"/>
          </a:xfrm>
          <a:prstGeom prst="rect">
            <a:avLst/>
          </a:prstGeom>
          <a:noFill/>
        </p:spPr>
        <p:txBody>
          <a:bodyPr wrap="square">
            <a:spAutoFit/>
          </a:bodyPr>
          <a:lstStyle/>
          <a:p>
            <a:r>
              <a:rPr lang="en-US" altLang="ja-JP" sz="2800" dirty="0">
                <a:latin typeface="Times New Roman" panose="02020603050405020304" pitchFamily="18" charset="0"/>
                <a:cs typeface="Times New Roman" panose="02020603050405020304" pitchFamily="18" charset="0"/>
              </a:rPr>
              <a:t>Some researchers adds DNM as a classifier into CNN, proposed </a:t>
            </a:r>
            <a:r>
              <a:rPr lang="en-US" altLang="ja-JP" sz="2800" b="1" dirty="0">
                <a:latin typeface="Times New Roman" panose="02020603050405020304" pitchFamily="18" charset="0"/>
                <a:cs typeface="Times New Roman" panose="02020603050405020304" pitchFamily="18" charset="0"/>
              </a:rPr>
              <a:t>Dendritic Convolutional Neural Network (DCNN)</a:t>
            </a:r>
            <a:r>
              <a:rPr lang="en-US" altLang="ja-JP" sz="2800" dirty="0">
                <a:latin typeface="Times New Roman" panose="02020603050405020304" pitchFamily="18" charset="0"/>
                <a:cs typeface="Times New Roman" panose="02020603050405020304" pitchFamily="18" charset="0"/>
              </a:rPr>
              <a:t>. </a:t>
            </a:r>
          </a:p>
          <a:p>
            <a:endParaRPr lang="en-US" altLang="ja-JP" sz="2800" dirty="0">
              <a:latin typeface="Times New Roman" panose="02020603050405020304" pitchFamily="18" charset="0"/>
              <a:cs typeface="Times New Roman" panose="02020603050405020304" pitchFamily="18" charset="0"/>
            </a:endParaRPr>
          </a:p>
          <a:p>
            <a:r>
              <a:rPr lang="en-US" altLang="ja-JP" sz="2800" dirty="0">
                <a:latin typeface="Times New Roman" panose="02020603050405020304" pitchFamily="18" charset="0"/>
                <a:cs typeface="Times New Roman" panose="02020603050405020304" pitchFamily="18" charset="0"/>
              </a:rPr>
              <a:t>DCNN has achieved good results on MNIST, CIFAR10 and CIFAR100 datasets, and has some advantages over the traditional CNN model.</a:t>
            </a:r>
          </a:p>
        </p:txBody>
      </p:sp>
      <p:sp>
        <p:nvSpPr>
          <p:cNvPr id="9" name="矩形 8">
            <a:extLst>
              <a:ext uri="{FF2B5EF4-FFF2-40B4-BE49-F238E27FC236}">
                <a16:creationId xmlns:a16="http://schemas.microsoft.com/office/drawing/2014/main" id="{8B0959AF-DFCA-894C-B593-FDD8F205F903}"/>
              </a:ext>
            </a:extLst>
          </p:cNvPr>
          <p:cNvSpPr/>
          <p:nvPr/>
        </p:nvSpPr>
        <p:spPr>
          <a:xfrm>
            <a:off x="8489659" y="5595457"/>
            <a:ext cx="578840" cy="41106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02220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F76E0EC-6CCC-D30F-F986-77DAB985DFC8}"/>
              </a:ext>
            </a:extLst>
          </p:cNvPr>
          <p:cNvPicPr>
            <a:picLocks noChangeAspect="1"/>
          </p:cNvPicPr>
          <p:nvPr/>
        </p:nvPicPr>
        <p:blipFill>
          <a:blip r:embed="rId3"/>
          <a:stretch>
            <a:fillRect/>
          </a:stretch>
        </p:blipFill>
        <p:spPr>
          <a:xfrm>
            <a:off x="6598229" y="2086116"/>
            <a:ext cx="5593771" cy="3554663"/>
          </a:xfrm>
          <a:prstGeom prst="rect">
            <a:avLst/>
          </a:prstGeom>
        </p:spPr>
      </p:pic>
      <p:sp>
        <p:nvSpPr>
          <p:cNvPr id="3" name="矩形 2">
            <a:extLst>
              <a:ext uri="{FF2B5EF4-FFF2-40B4-BE49-F238E27FC236}">
                <a16:creationId xmlns:a16="http://schemas.microsoft.com/office/drawing/2014/main" id="{506F7BC8-D6A6-40F2-54C7-51F9188ECCCF}"/>
              </a:ext>
            </a:extLst>
          </p:cNvPr>
          <p:cNvSpPr/>
          <p:nvPr/>
        </p:nvSpPr>
        <p:spPr>
          <a:xfrm>
            <a:off x="0" y="-1"/>
            <a:ext cx="12192000" cy="9824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cs typeface="+mn-ea"/>
              <a:sym typeface="+mn-lt"/>
            </a:endParaRPr>
          </a:p>
        </p:txBody>
      </p:sp>
      <p:sp>
        <p:nvSpPr>
          <p:cNvPr id="4" name="椭圆 3"/>
          <p:cNvSpPr/>
          <p:nvPr/>
        </p:nvSpPr>
        <p:spPr>
          <a:xfrm>
            <a:off x="270022" y="151025"/>
            <a:ext cx="751945" cy="75194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cs typeface="+mn-ea"/>
              <a:sym typeface="+mn-lt"/>
            </a:endParaRPr>
          </a:p>
        </p:txBody>
      </p:sp>
      <p:sp>
        <p:nvSpPr>
          <p:cNvPr id="5" name="文本框 4"/>
          <p:cNvSpPr txBox="1"/>
          <p:nvPr/>
        </p:nvSpPr>
        <p:spPr>
          <a:xfrm>
            <a:off x="406986" y="173054"/>
            <a:ext cx="478015" cy="707886"/>
          </a:xfrm>
          <a:prstGeom prst="rect">
            <a:avLst/>
          </a:prstGeom>
          <a:noFill/>
        </p:spPr>
        <p:txBody>
          <a:bodyPr wrap="none" rtlCol="0">
            <a:spAutoFit/>
          </a:bodyPr>
          <a:lstStyle/>
          <a:p>
            <a:pPr algn="ctr"/>
            <a:r>
              <a:rPr lang="en-US" altLang="zh-CN" sz="4000" b="1" dirty="0">
                <a:solidFill>
                  <a:schemeClr val="bg1"/>
                </a:solidFill>
                <a:cs typeface="+mn-ea"/>
                <a:sym typeface="+mn-lt"/>
              </a:rPr>
              <a:t>2</a:t>
            </a:r>
            <a:endParaRPr lang="zh-CN" altLang="en-US" sz="4000" b="1" dirty="0">
              <a:solidFill>
                <a:schemeClr val="bg1"/>
              </a:solidFill>
              <a:cs typeface="+mn-ea"/>
              <a:sym typeface="+mn-lt"/>
            </a:endParaRPr>
          </a:p>
        </p:txBody>
      </p:sp>
      <p:sp>
        <p:nvSpPr>
          <p:cNvPr id="6" name="文本框 5"/>
          <p:cNvSpPr txBox="1"/>
          <p:nvPr/>
        </p:nvSpPr>
        <p:spPr>
          <a:xfrm>
            <a:off x="1086272" y="265387"/>
            <a:ext cx="301737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dirty="0">
                <a:latin typeface="Times New Roman" panose="02020603050405020304" pitchFamily="18" charset="0"/>
                <a:cs typeface="Times New Roman" panose="02020603050405020304" pitchFamily="18" charset="0"/>
              </a:rPr>
              <a:t>Related Works</a:t>
            </a:r>
          </a:p>
        </p:txBody>
      </p:sp>
      <p:sp>
        <p:nvSpPr>
          <p:cNvPr id="21" name="矩形 20">
            <a:extLst>
              <a:ext uri="{FF2B5EF4-FFF2-40B4-BE49-F238E27FC236}">
                <a16:creationId xmlns:a16="http://schemas.microsoft.com/office/drawing/2014/main" id="{D07F72E7-8E18-41A1-BCB1-7E4270111C02}"/>
              </a:ext>
            </a:extLst>
          </p:cNvPr>
          <p:cNvSpPr/>
          <p:nvPr/>
        </p:nvSpPr>
        <p:spPr>
          <a:xfrm>
            <a:off x="406986" y="1430267"/>
            <a:ext cx="6191243" cy="5047592"/>
          </a:xfrm>
          <a:prstGeom prst="rect">
            <a:avLst/>
          </a:prstGeom>
        </p:spPr>
        <p:txBody>
          <a:bodyPr wrap="square">
            <a:noAutofit/>
          </a:bodyPr>
          <a:lstStyle/>
          <a:p>
            <a:r>
              <a:rPr lang="en-US" altLang="ja-JP" sz="2800" dirty="0">
                <a:latin typeface="Times New Roman" panose="02020603050405020304" pitchFamily="18" charset="0"/>
                <a:cs typeface="Times New Roman" panose="02020603050405020304" pitchFamily="18" charset="0"/>
              </a:rPr>
              <a:t>Some researchers have proposed to form </a:t>
            </a:r>
            <a:r>
              <a:rPr lang="en-US" altLang="ja-JP" sz="2800" b="1" dirty="0">
                <a:latin typeface="Times New Roman" panose="02020603050405020304" pitchFamily="18" charset="0"/>
                <a:cs typeface="Times New Roman" panose="02020603050405020304" pitchFamily="18" charset="0"/>
              </a:rPr>
              <a:t>recurrent neural networks (RNN) with DNM</a:t>
            </a:r>
            <a:r>
              <a:rPr lang="en-US" altLang="ja-JP" sz="2800" dirty="0">
                <a:latin typeface="Times New Roman" panose="02020603050405020304" pitchFamily="18" charset="0"/>
                <a:cs typeface="Times New Roman" panose="02020603050405020304" pitchFamily="18" charset="0"/>
              </a:rPr>
              <a:t>.  Using the output of DNM as part of the next input is named as RDNM-ANN.</a:t>
            </a:r>
          </a:p>
          <a:p>
            <a:endParaRPr lang="en-US" altLang="ja-JP" sz="2800" dirty="0">
              <a:latin typeface="Times New Roman" panose="02020603050405020304" pitchFamily="18" charset="0"/>
              <a:cs typeface="Times New Roman" panose="02020603050405020304" pitchFamily="18" charset="0"/>
            </a:endParaRPr>
          </a:p>
          <a:p>
            <a:r>
              <a:rPr lang="en-US" altLang="ja-JP" sz="2800" dirty="0">
                <a:latin typeface="Times New Roman" panose="02020603050405020304" pitchFamily="18" charset="0"/>
                <a:cs typeface="Times New Roman" panose="02020603050405020304" pitchFamily="18" charset="0"/>
              </a:rPr>
              <a:t>It has achieved good results on some time series prediction problems. However, RDNM-ANN is still a single DNM structure.</a:t>
            </a:r>
            <a:endParaRPr lang="ja-JP" altLang="en-US" sz="28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FD0AAA04-FDFD-10F7-2E12-A0A2CC8FCD2F}"/>
              </a:ext>
            </a:extLst>
          </p:cNvPr>
          <p:cNvSpPr>
            <a:spLocks noGrp="1"/>
          </p:cNvSpPr>
          <p:nvPr>
            <p:ph type="sldNum" sz="quarter" idx="12"/>
          </p:nvPr>
        </p:nvSpPr>
        <p:spPr/>
        <p:txBody>
          <a:bodyPr/>
          <a:lstStyle/>
          <a:p>
            <a:fld id="{2ECE75A6-E53D-424B-8A6A-3DC63EF7CB46}" type="slidenum">
              <a:rPr kumimoji="1" lang="ja-JP" altLang="en-US" smtClean="0"/>
              <a:t>9</a:t>
            </a:fld>
            <a:endParaRPr kumimoji="1" lang="ja-JP" altLang="en-US"/>
          </a:p>
        </p:txBody>
      </p:sp>
    </p:spTree>
    <p:extLst>
      <p:ext uri="{BB962C8B-B14F-4D97-AF65-F5344CB8AC3E}">
        <p14:creationId xmlns:p14="http://schemas.microsoft.com/office/powerpoint/2010/main" val="2007502015"/>
      </p:ext>
    </p:extLst>
  </p:cSld>
  <p:clrMapOvr>
    <a:masterClrMapping/>
  </p:clrMapOvr>
</p:sld>
</file>

<file path=ppt/theme/theme1.xml><?xml version="1.0" encoding="utf-8"?>
<a:theme xmlns:a="http://schemas.openxmlformats.org/drawingml/2006/main" name="Office 主题​​">
  <a:themeElements>
    <a:clrScheme name="Office">
      <a:dk1>
        <a:sysClr val="windowText" lastClr="464646"/>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DEB"/>
        </a:solidFill>
        <a:ln>
          <a:noFill/>
        </a:ln>
        <a:effectLst>
          <a:softEdge rad="63500"/>
        </a:effectLst>
      </a:spPr>
      <a:bodyPr rtlCol="0" anchor="ctr"/>
      <a:lstStyle>
        <a:defPPr algn="ctr">
          <a:defRPr/>
        </a:defP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464646"/>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2734</TotalTime>
  <Words>3969</Words>
  <Application>Microsoft Office PowerPoint</Application>
  <PresentationFormat>宽屏</PresentationFormat>
  <Paragraphs>638</Paragraphs>
  <Slides>36</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游ゴシック</vt:lpstr>
      <vt:lpstr>游ゴシック Light</vt:lpstr>
      <vt:lpstr>等线</vt:lpstr>
      <vt:lpstr>微软雅黑</vt:lpstr>
      <vt:lpstr>arial</vt:lpstr>
      <vt:lpstr>arial</vt:lpstr>
      <vt:lpstr>Calibri</vt:lpstr>
      <vt:lpstr>Consolas</vt:lpstr>
      <vt:lpstr>Times New Roman</vt:lpstr>
      <vt:lpstr>Office 主题​​</vt:lpstr>
      <vt:lpstr>PowerPoint 演示文稿</vt:lpstr>
      <vt:lpstr>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加一</dc:creator>
  <cp:lastModifiedBy>李　加一</cp:lastModifiedBy>
  <cp:revision>2</cp:revision>
  <dcterms:created xsi:type="dcterms:W3CDTF">2023-02-03T08:46:48Z</dcterms:created>
  <dcterms:modified xsi:type="dcterms:W3CDTF">2023-02-13T13:35:07Z</dcterms:modified>
</cp:coreProperties>
</file>